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35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17" autoAdjust="0"/>
    <p:restoredTop sz="94660"/>
  </p:normalViewPr>
  <p:slideViewPr>
    <p:cSldViewPr snapToGrid="0">
      <p:cViewPr>
        <p:scale>
          <a:sx n="75" d="100"/>
          <a:sy n="75" d="100"/>
        </p:scale>
        <p:origin x="1434" y="-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4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55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557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79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963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105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689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27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39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9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E9D11-7B54-4CEC-BBD9-CFE97FE5CE11}" type="datetimeFigureOut">
              <a:rPr lang="en-US" smtClean="0"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EEAF9-EF7D-4E87-9AF0-877162EDDB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30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e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12" Type="http://schemas.openxmlformats.org/officeDocument/2006/relationships/image" Target="../media/image72.jpeg"/><Relationship Id="rId17" Type="http://schemas.openxmlformats.org/officeDocument/2006/relationships/image" Target="../media/image77.jpg"/><Relationship Id="rId2" Type="http://schemas.openxmlformats.org/officeDocument/2006/relationships/image" Target="../media/image62.png"/><Relationship Id="rId16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11" Type="http://schemas.openxmlformats.org/officeDocument/2006/relationships/image" Target="../media/image71.jpeg"/><Relationship Id="rId5" Type="http://schemas.openxmlformats.org/officeDocument/2006/relationships/image" Target="../media/image65.jpg"/><Relationship Id="rId15" Type="http://schemas.openxmlformats.org/officeDocument/2006/relationships/image" Target="../media/image7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g"/><Relationship Id="rId7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79.jpg"/><Relationship Id="rId4" Type="http://schemas.openxmlformats.org/officeDocument/2006/relationships/image" Target="../media/image78.jpeg"/><Relationship Id="rId9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44.jpg"/><Relationship Id="rId7" Type="http://schemas.openxmlformats.org/officeDocument/2006/relationships/image" Target="../media/image54.png"/><Relationship Id="rId12" Type="http://schemas.openxmlformats.org/officeDocument/2006/relationships/image" Target="../media/image88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eg"/><Relationship Id="rId11" Type="http://schemas.openxmlformats.org/officeDocument/2006/relationships/image" Target="../media/image87.jpeg"/><Relationship Id="rId5" Type="http://schemas.openxmlformats.org/officeDocument/2006/relationships/image" Target="../media/image82.png"/><Relationship Id="rId10" Type="http://schemas.openxmlformats.org/officeDocument/2006/relationships/image" Target="../media/image86.png"/><Relationship Id="rId4" Type="http://schemas.openxmlformats.org/officeDocument/2006/relationships/image" Target="../media/image81.png"/><Relationship Id="rId9" Type="http://schemas.openxmlformats.org/officeDocument/2006/relationships/image" Target="../media/image8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90.png"/><Relationship Id="rId12" Type="http://schemas.openxmlformats.org/officeDocument/2006/relationships/image" Target="../media/image94.jp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43.jpg"/><Relationship Id="rId5" Type="http://schemas.openxmlformats.org/officeDocument/2006/relationships/image" Target="../media/image82.png"/><Relationship Id="rId10" Type="http://schemas.openxmlformats.org/officeDocument/2006/relationships/image" Target="../media/image93.png"/><Relationship Id="rId4" Type="http://schemas.openxmlformats.org/officeDocument/2006/relationships/image" Target="../media/image83.jpeg"/><Relationship Id="rId9" Type="http://schemas.openxmlformats.org/officeDocument/2006/relationships/image" Target="../media/image9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5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jp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3" Type="http://schemas.openxmlformats.org/officeDocument/2006/relationships/image" Target="../media/image54.png"/><Relationship Id="rId7" Type="http://schemas.openxmlformats.org/officeDocument/2006/relationships/image" Target="../media/image109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jpeg"/><Relationship Id="rId5" Type="http://schemas.openxmlformats.org/officeDocument/2006/relationships/image" Target="../media/image107.jpg"/><Relationship Id="rId10" Type="http://schemas.openxmlformats.org/officeDocument/2006/relationships/image" Target="../media/image112.jpeg"/><Relationship Id="rId4" Type="http://schemas.openxmlformats.org/officeDocument/2006/relationships/image" Target="../media/image106.jpg"/><Relationship Id="rId9" Type="http://schemas.openxmlformats.org/officeDocument/2006/relationships/image" Target="../media/image1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82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jpeg"/><Relationship Id="rId5" Type="http://schemas.openxmlformats.org/officeDocument/2006/relationships/image" Target="../media/image109.jpe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16.png"/><Relationship Id="rId3" Type="http://schemas.openxmlformats.org/officeDocument/2006/relationships/image" Target="../media/image14.jpg"/><Relationship Id="rId7" Type="http://schemas.openxmlformats.org/officeDocument/2006/relationships/image" Target="../media/image2.jpg"/><Relationship Id="rId12" Type="http://schemas.openxmlformats.org/officeDocument/2006/relationships/image" Target="../media/image1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11" Type="http://schemas.openxmlformats.org/officeDocument/2006/relationships/image" Target="../media/image6.png"/><Relationship Id="rId5" Type="http://schemas.openxmlformats.org/officeDocument/2006/relationships/image" Target="../media/image12.png"/><Relationship Id="rId10" Type="http://schemas.openxmlformats.org/officeDocument/2006/relationships/image" Target="../media/image5.jpeg"/><Relationship Id="rId4" Type="http://schemas.openxmlformats.org/officeDocument/2006/relationships/image" Target="../media/image11.png"/><Relationship Id="rId9" Type="http://schemas.openxmlformats.org/officeDocument/2006/relationships/image" Target="../media/image4.jpeg"/><Relationship Id="rId1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80.png"/><Relationship Id="rId7" Type="http://schemas.openxmlformats.org/officeDocument/2006/relationships/image" Target="../media/image115.png"/><Relationship Id="rId12" Type="http://schemas.openxmlformats.org/officeDocument/2006/relationships/image" Target="../media/image11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7.png"/><Relationship Id="rId5" Type="http://schemas.openxmlformats.org/officeDocument/2006/relationships/image" Target="../media/image82.png"/><Relationship Id="rId10" Type="http://schemas.openxmlformats.org/officeDocument/2006/relationships/image" Target="../media/image116.jpg"/><Relationship Id="rId4" Type="http://schemas.openxmlformats.org/officeDocument/2006/relationships/image" Target="../media/image113.jpeg"/><Relationship Id="rId9" Type="http://schemas.openxmlformats.org/officeDocument/2006/relationships/image" Target="../media/image43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54.png"/><Relationship Id="rId7" Type="http://schemas.openxmlformats.org/officeDocument/2006/relationships/image" Target="../media/image89.jpeg"/><Relationship Id="rId12" Type="http://schemas.openxmlformats.org/officeDocument/2006/relationships/image" Target="../media/image7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11" Type="http://schemas.openxmlformats.org/officeDocument/2006/relationships/image" Target="../media/image65.jpg"/><Relationship Id="rId5" Type="http://schemas.openxmlformats.org/officeDocument/2006/relationships/image" Target="../media/image121.png"/><Relationship Id="rId10" Type="http://schemas.openxmlformats.org/officeDocument/2006/relationships/image" Target="../media/image95.png"/><Relationship Id="rId4" Type="http://schemas.openxmlformats.org/officeDocument/2006/relationships/image" Target="../media/image120.png"/><Relationship Id="rId9" Type="http://schemas.openxmlformats.org/officeDocument/2006/relationships/image" Target="../media/image9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6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jpg"/><Relationship Id="rId7" Type="http://schemas.openxmlformats.org/officeDocument/2006/relationships/image" Target="../media/image132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jpeg"/><Relationship Id="rId4" Type="http://schemas.openxmlformats.org/officeDocument/2006/relationships/image" Target="../media/image12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5" Type="http://schemas.openxmlformats.org/officeDocument/2006/relationships/image" Target="../media/image142.jpeg"/><Relationship Id="rId4" Type="http://schemas.openxmlformats.org/officeDocument/2006/relationships/image" Target="../media/image1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g"/><Relationship Id="rId18" Type="http://schemas.openxmlformats.org/officeDocument/2006/relationships/image" Target="../media/image33.pn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12" Type="http://schemas.openxmlformats.org/officeDocument/2006/relationships/image" Target="../media/image28.jpg"/><Relationship Id="rId17" Type="http://schemas.openxmlformats.org/officeDocument/2006/relationships/image" Target="../media/image32.jpg"/><Relationship Id="rId2" Type="http://schemas.openxmlformats.org/officeDocument/2006/relationships/image" Target="../media/image18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g"/><Relationship Id="rId15" Type="http://schemas.openxmlformats.org/officeDocument/2006/relationships/image" Target="../media/image30.jpg"/><Relationship Id="rId10" Type="http://schemas.openxmlformats.org/officeDocument/2006/relationships/image" Target="../media/image26.jpg"/><Relationship Id="rId19" Type="http://schemas.openxmlformats.org/officeDocument/2006/relationships/image" Target="../media/image34.png"/><Relationship Id="rId4" Type="http://schemas.openxmlformats.org/officeDocument/2006/relationships/image" Target="../media/image20.jpg"/><Relationship Id="rId9" Type="http://schemas.openxmlformats.org/officeDocument/2006/relationships/image" Target="../media/image25.jpeg"/><Relationship Id="rId1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jpg"/><Relationship Id="rId4" Type="http://schemas.openxmlformats.org/officeDocument/2006/relationships/image" Target="../media/image14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jpe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5" Type="http://schemas.openxmlformats.org/officeDocument/2006/relationships/image" Target="../media/image154.jpe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7" Type="http://schemas.openxmlformats.org/officeDocument/2006/relationships/hyperlink" Target="https://www.google.com/search?bih=1046&amp;biw=1470&amp;rlz=1C1GCEB_enUS980US982&amp;hl=en&amp;q=city+population+karlsruhe&amp;spell=1&amp;sa=X&amp;ved=2ahUKEwi9hK76qcP_AhXhnGoFHRtSAysQkeECKAB6BAgMEAE" TargetMode="External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g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7.jpeg"/><Relationship Id="rId3" Type="http://schemas.openxmlformats.org/officeDocument/2006/relationships/image" Target="../media/image20.jpg"/><Relationship Id="rId7" Type="http://schemas.openxmlformats.org/officeDocument/2006/relationships/image" Target="../media/image161.jpg"/><Relationship Id="rId12" Type="http://schemas.openxmlformats.org/officeDocument/2006/relationships/image" Target="../media/image166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eg"/><Relationship Id="rId11" Type="http://schemas.openxmlformats.org/officeDocument/2006/relationships/image" Target="../media/image165.jpg"/><Relationship Id="rId5" Type="http://schemas.openxmlformats.org/officeDocument/2006/relationships/image" Target="../media/image24.png"/><Relationship Id="rId10" Type="http://schemas.openxmlformats.org/officeDocument/2006/relationships/image" Target="../media/image164.jpeg"/><Relationship Id="rId4" Type="http://schemas.openxmlformats.org/officeDocument/2006/relationships/image" Target="../media/image23.jpeg"/><Relationship Id="rId9" Type="http://schemas.openxmlformats.org/officeDocument/2006/relationships/image" Target="../media/image163.jpg"/><Relationship Id="rId14" Type="http://schemas.openxmlformats.org/officeDocument/2006/relationships/image" Target="../media/image1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7" Type="http://schemas.openxmlformats.org/officeDocument/2006/relationships/image" Target="../media/image171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jpg"/><Relationship Id="rId5" Type="http://schemas.openxmlformats.org/officeDocument/2006/relationships/image" Target="../media/image173.jpg"/><Relationship Id="rId4" Type="http://schemas.openxmlformats.org/officeDocument/2006/relationships/image" Target="../media/image17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2.jpg"/><Relationship Id="rId4" Type="http://schemas.openxmlformats.org/officeDocument/2006/relationships/image" Target="../media/image17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4.png"/><Relationship Id="rId7" Type="http://schemas.openxmlformats.org/officeDocument/2006/relationships/image" Target="../media/image3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2.jpg"/><Relationship Id="rId4" Type="http://schemas.openxmlformats.org/officeDocument/2006/relationships/image" Target="../media/image175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13" Type="http://schemas.openxmlformats.org/officeDocument/2006/relationships/image" Target="../media/image181.png"/><Relationship Id="rId3" Type="http://schemas.openxmlformats.org/officeDocument/2006/relationships/image" Target="../media/image166.jpg"/><Relationship Id="rId7" Type="http://schemas.openxmlformats.org/officeDocument/2006/relationships/image" Target="../media/image177.jpg"/><Relationship Id="rId12" Type="http://schemas.openxmlformats.org/officeDocument/2006/relationships/image" Target="../media/image54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0.jpeg"/><Relationship Id="rId5" Type="http://schemas.openxmlformats.org/officeDocument/2006/relationships/image" Target="../media/image172.jpg"/><Relationship Id="rId10" Type="http://schemas.openxmlformats.org/officeDocument/2006/relationships/image" Target="../media/image179.jpg"/><Relationship Id="rId4" Type="http://schemas.openxmlformats.org/officeDocument/2006/relationships/image" Target="../media/image175.jpg"/><Relationship Id="rId9" Type="http://schemas.openxmlformats.org/officeDocument/2006/relationships/image" Target="../media/image16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eg"/><Relationship Id="rId3" Type="http://schemas.openxmlformats.org/officeDocument/2006/relationships/image" Target="../media/image168.jpg"/><Relationship Id="rId7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134.png"/><Relationship Id="rId4" Type="http://schemas.openxmlformats.org/officeDocument/2006/relationships/image" Target="../media/image169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6.jpg"/><Relationship Id="rId7" Type="http://schemas.openxmlformats.org/officeDocument/2006/relationships/image" Target="../media/image181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eg"/><Relationship Id="rId5" Type="http://schemas.openxmlformats.org/officeDocument/2006/relationships/image" Target="../media/image188.png"/><Relationship Id="rId4" Type="http://schemas.openxmlformats.org/officeDocument/2006/relationships/image" Target="../media/image18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192.jpeg"/><Relationship Id="rId4" Type="http://schemas.openxmlformats.org/officeDocument/2006/relationships/image" Target="../media/image18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eg"/><Relationship Id="rId3" Type="http://schemas.openxmlformats.org/officeDocument/2006/relationships/image" Target="../media/image193.jpg"/><Relationship Id="rId7" Type="http://schemas.openxmlformats.org/officeDocument/2006/relationships/image" Target="../media/image195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23.jpeg"/><Relationship Id="rId10" Type="http://schemas.openxmlformats.org/officeDocument/2006/relationships/image" Target="../media/image198.jpg"/><Relationship Id="rId4" Type="http://schemas.openxmlformats.org/officeDocument/2006/relationships/hyperlink" Target="https://www.linkedin.com/in/dkim6" TargetMode="External"/><Relationship Id="rId9" Type="http://schemas.openxmlformats.org/officeDocument/2006/relationships/image" Target="../media/image19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199.jpeg"/><Relationship Id="rId3" Type="http://schemas.openxmlformats.org/officeDocument/2006/relationships/hyperlink" Target="https://www.linkedin.com/in/dkim6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11" Type="http://schemas.openxmlformats.org/officeDocument/2006/relationships/image" Target="../media/image38.jpeg"/><Relationship Id="rId5" Type="http://schemas.openxmlformats.org/officeDocument/2006/relationships/image" Target="../media/image198.jpg"/><Relationship Id="rId10" Type="http://schemas.openxmlformats.org/officeDocument/2006/relationships/image" Target="../media/image37.jpeg"/><Relationship Id="rId4" Type="http://schemas.openxmlformats.org/officeDocument/2006/relationships/image" Target="../media/image195.jpeg"/><Relationship Id="rId9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13" Type="http://schemas.openxmlformats.org/officeDocument/2006/relationships/image" Target="../media/image210.jpeg"/><Relationship Id="rId3" Type="http://schemas.openxmlformats.org/officeDocument/2006/relationships/image" Target="../media/image200.jpeg"/><Relationship Id="rId7" Type="http://schemas.openxmlformats.org/officeDocument/2006/relationships/image" Target="../media/image204.jpeg"/><Relationship Id="rId12" Type="http://schemas.openxmlformats.org/officeDocument/2006/relationships/image" Target="../media/image209.jpe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11" Type="http://schemas.openxmlformats.org/officeDocument/2006/relationships/image" Target="../media/image208.png"/><Relationship Id="rId5" Type="http://schemas.openxmlformats.org/officeDocument/2006/relationships/image" Target="../media/image202.jpg"/><Relationship Id="rId10" Type="http://schemas.openxmlformats.org/officeDocument/2006/relationships/image" Target="../media/image207.jpeg"/><Relationship Id="rId4" Type="http://schemas.openxmlformats.org/officeDocument/2006/relationships/image" Target="../media/image201.jpg"/><Relationship Id="rId9" Type="http://schemas.openxmlformats.org/officeDocument/2006/relationships/image" Target="../media/image2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g"/><Relationship Id="rId3" Type="http://schemas.openxmlformats.org/officeDocument/2006/relationships/image" Target="../media/image200.jpeg"/><Relationship Id="rId7" Type="http://schemas.openxmlformats.org/officeDocument/2006/relationships/image" Target="../media/image204.jpe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5" Type="http://schemas.openxmlformats.org/officeDocument/2006/relationships/image" Target="../media/image202.jpg"/><Relationship Id="rId10" Type="http://schemas.openxmlformats.org/officeDocument/2006/relationships/image" Target="../media/image206.png"/><Relationship Id="rId4" Type="http://schemas.openxmlformats.org/officeDocument/2006/relationships/image" Target="../media/image201.jpg"/><Relationship Id="rId9" Type="http://schemas.openxmlformats.org/officeDocument/2006/relationships/image" Target="../media/image2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image" Target="../media/image43.jp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jpeg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10" Type="http://schemas.openxmlformats.org/officeDocument/2006/relationships/image" Target="../media/image51.jpeg"/><Relationship Id="rId4" Type="http://schemas.openxmlformats.org/officeDocument/2006/relationships/image" Target="../media/image45.jpeg"/><Relationship Id="rId9" Type="http://schemas.openxmlformats.org/officeDocument/2006/relationships/image" Target="../media/image50.png"/><Relationship Id="rId1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4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endCxn id="49" idx="2"/>
          </p:cNvCxnSpPr>
          <p:nvPr/>
        </p:nvCxnSpPr>
        <p:spPr>
          <a:xfrm flipH="1" flipV="1">
            <a:off x="2859188" y="4080784"/>
            <a:ext cx="5949145" cy="2236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endCxn id="17" idx="2"/>
          </p:cNvCxnSpPr>
          <p:nvPr/>
        </p:nvCxnSpPr>
        <p:spPr>
          <a:xfrm flipV="1">
            <a:off x="4701249" y="4678024"/>
            <a:ext cx="1178447" cy="42790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6" name="TextBox 5"/>
          <p:cNvSpPr txBox="1"/>
          <p:nvPr/>
        </p:nvSpPr>
        <p:spPr>
          <a:xfrm>
            <a:off x="3541851" y="3550456"/>
            <a:ext cx="3020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Britney, Internet Payment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541851" y="3967146"/>
            <a:ext cx="2858947" cy="23496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41851" y="3967145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ITCAM for J2EE</a:t>
            </a:r>
            <a:endParaRPr lang="en-US" dirty="0"/>
          </a:p>
        </p:txBody>
      </p:sp>
      <p:cxnSp>
        <p:nvCxnSpPr>
          <p:cNvPr id="10" name="Straight Connector 9"/>
          <p:cNvCxnSpPr>
            <a:stCxn id="15" idx="3"/>
          </p:cNvCxnSpPr>
          <p:nvPr/>
        </p:nvCxnSpPr>
        <p:spPr>
          <a:xfrm flipV="1">
            <a:off x="4826641" y="4557455"/>
            <a:ext cx="1006998" cy="120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340504" y="4697144"/>
            <a:ext cx="360745" cy="5451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027988" y="4336477"/>
            <a:ext cx="798653" cy="220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27988" y="4567536"/>
            <a:ext cx="798653" cy="220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Managent</a:t>
            </a:r>
            <a:r>
              <a:rPr lang="en-US" sz="800" dirty="0" smtClean="0"/>
              <a:t> server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480369" y="4225988"/>
            <a:ext cx="798653" cy="220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480369" y="4457047"/>
            <a:ext cx="798653" cy="220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27988" y="4884950"/>
            <a:ext cx="798653" cy="220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027988" y="5116009"/>
            <a:ext cx="798653" cy="220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Managent</a:t>
            </a:r>
            <a:r>
              <a:rPr lang="en-US" sz="800" dirty="0" smtClean="0"/>
              <a:t> server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1650" y="4339881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26" name="Rectangle 25"/>
          <p:cNvSpPr/>
          <p:nvPr/>
        </p:nvSpPr>
        <p:spPr>
          <a:xfrm>
            <a:off x="5500570" y="4889158"/>
            <a:ext cx="798653" cy="220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500570" y="5120217"/>
            <a:ext cx="798653" cy="220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434312" y="5687809"/>
            <a:ext cx="798653" cy="22097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Tivoli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312" y="5918868"/>
            <a:ext cx="798653" cy="2209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Agent</a:t>
            </a:r>
          </a:p>
        </p:txBody>
      </p:sp>
      <p:cxnSp>
        <p:nvCxnSpPr>
          <p:cNvPr id="30" name="Straight Connector 29"/>
          <p:cNvCxnSpPr>
            <a:stCxn id="15" idx="3"/>
            <a:endCxn id="29" idx="1"/>
          </p:cNvCxnSpPr>
          <p:nvPr/>
        </p:nvCxnSpPr>
        <p:spPr>
          <a:xfrm>
            <a:off x="4826641" y="4678025"/>
            <a:ext cx="607671" cy="13513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6238" y="4567535"/>
            <a:ext cx="256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INTENET PAYMENTS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1551" y="3365790"/>
            <a:ext cx="2466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IBM / </a:t>
            </a:r>
            <a:r>
              <a:rPr lang="en-US" dirty="0" err="1" smtClean="0"/>
              <a:t>White.Marin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39" idx="0"/>
          </p:cNvCxnSpPr>
          <p:nvPr/>
        </p:nvCxnSpPr>
        <p:spPr>
          <a:xfrm flipH="1">
            <a:off x="2419100" y="3550456"/>
            <a:ext cx="46306" cy="41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967694" y="3967145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daimler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2372793" y="4261335"/>
            <a:ext cx="46306" cy="416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49791" y="946068"/>
            <a:ext cx="30374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r>
              <a:rPr lang="en-US" dirty="0" smtClean="0"/>
              <a:t>: Red/Black; </a:t>
            </a:r>
            <a:r>
              <a:rPr lang="en-US" strike="sngStrike" dirty="0" smtClean="0"/>
              <a:t>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smtClean="0"/>
              <a:t>(</a:t>
            </a:r>
            <a:r>
              <a:rPr lang="en-US" sz="800" dirty="0" err="1" smtClean="0"/>
              <a:t>HashMap</a:t>
            </a:r>
            <a:r>
              <a:rPr lang="en-US" sz="800" dirty="0" smtClean="0"/>
              <a:t>), Tree , Red/Black Tree     </a:t>
            </a:r>
            <a:r>
              <a:rPr lang="en-US" sz="800" dirty="0" err="1" smtClean="0"/>
              <a:t>Presgiaon</a:t>
            </a:r>
            <a:r>
              <a:rPr lang="en-US" sz="800" dirty="0" smtClean="0"/>
              <a:t> </a:t>
            </a:r>
            <a:r>
              <a:rPr lang="en-US" sz="800" dirty="0" err="1" smtClean="0"/>
              <a:t>Bsc</a:t>
            </a:r>
            <a:r>
              <a:rPr lang="en-US" sz="800" dirty="0" smtClean="0"/>
              <a:t>, </a:t>
            </a:r>
            <a:r>
              <a:rPr lang="en-US" sz="800" dirty="0" err="1" smtClean="0"/>
              <a:t>Msc</a:t>
            </a:r>
            <a:r>
              <a:rPr lang="en-US" sz="800" dirty="0" smtClean="0"/>
              <a:t>, </a:t>
            </a:r>
            <a:r>
              <a:rPr lang="en-US" sz="800" dirty="0" err="1" smtClean="0"/>
              <a:t>Drs</a:t>
            </a:r>
            <a:endParaRPr lang="en-US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smtClean="0"/>
              <a:t>FBI:WMD for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smtClean="0"/>
              <a:t>Angela </a:t>
            </a:r>
            <a:r>
              <a:rPr lang="en-US" sz="800" dirty="0" err="1" smtClean="0"/>
              <a:t>Couter</a:t>
            </a:r>
            <a:r>
              <a:rPr lang="en-US" sz="800" dirty="0" smtClean="0"/>
              <a:t> Strike, SAP Band, </a:t>
            </a:r>
            <a:r>
              <a:rPr lang="en-US" sz="800" dirty="0" err="1" smtClean="0"/>
              <a:t>buletponts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372793" y="1924214"/>
            <a:ext cx="1403895" cy="93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465406" y="2555033"/>
            <a:ext cx="105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strike="sngStrike" dirty="0" smtClean="0"/>
              <a:t>fine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512745" y="2332828"/>
            <a:ext cx="510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FBI:WMD(0.01):MAINSTREEET(DISNEYLAND(</a:t>
            </a:r>
            <a:r>
              <a:rPr lang="en-US" strike="sngStrike" dirty="0" smtClean="0"/>
              <a:t>Britney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2870505" y="2555033"/>
            <a:ext cx="3009190" cy="1412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343983" y="3711452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strike="sngStrike" dirty="0" smtClean="0"/>
              <a:t>tootsie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230" y="4727022"/>
            <a:ext cx="715307" cy="998949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8808333" y="4678024"/>
            <a:ext cx="1377387" cy="1230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715735" y="3873621"/>
            <a:ext cx="218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bismarkstrasse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483" y="5994438"/>
            <a:ext cx="634800" cy="47979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8640500" y="5630054"/>
            <a:ext cx="1377387" cy="1230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25807" y="1525489"/>
            <a:ext cx="659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</a:t>
            </a:r>
            <a:r>
              <a:rPr lang="en-US" dirty="0" smtClean="0"/>
              <a:t>(report to white; INTENET PAYMENTS </a:t>
            </a:r>
            <a:r>
              <a:rPr lang="en-US" strike="sngStrike" dirty="0" err="1" smtClean="0"/>
              <a:t>fortino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dallas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woth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david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183" y="5941870"/>
            <a:ext cx="358492" cy="4871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0197037" y="5687809"/>
            <a:ext cx="886768" cy="958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8263" y="4678024"/>
            <a:ext cx="572999" cy="76951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10399343" y="4678024"/>
            <a:ext cx="847005" cy="658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964" y="5752578"/>
            <a:ext cx="245829" cy="40108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368" y="5729208"/>
            <a:ext cx="264701" cy="375623"/>
          </a:xfrm>
          <a:prstGeom prst="rect">
            <a:avLst/>
          </a:prstGeom>
        </p:spPr>
      </p:pic>
      <p:cxnSp>
        <p:nvCxnSpPr>
          <p:cNvPr id="68" name="Straight Connector 67"/>
          <p:cNvCxnSpPr>
            <a:endCxn id="67" idx="2"/>
          </p:cNvCxnSpPr>
          <p:nvPr/>
        </p:nvCxnSpPr>
        <p:spPr>
          <a:xfrm>
            <a:off x="10502685" y="5814774"/>
            <a:ext cx="311034" cy="290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641276" y="5746810"/>
            <a:ext cx="311034" cy="290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646287" y="4104562"/>
            <a:ext cx="12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WWI</a:t>
            </a:r>
            <a:endParaRPr lang="en-US" sz="4000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2283" y="3233606"/>
            <a:ext cx="523875" cy="457200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9497026" y="3550456"/>
            <a:ext cx="1005659" cy="4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9507613" y="3366659"/>
            <a:ext cx="1005659" cy="42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856" y="2290268"/>
            <a:ext cx="743765" cy="49494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6441" y="2537739"/>
            <a:ext cx="414355" cy="41435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27" y="2686267"/>
            <a:ext cx="396000" cy="396000"/>
          </a:xfrm>
          <a:prstGeom prst="rect">
            <a:avLst/>
          </a:prstGeom>
        </p:spPr>
      </p:pic>
      <p:sp>
        <p:nvSpPr>
          <p:cNvPr id="104" name="Oval 103"/>
          <p:cNvSpPr/>
          <p:nvPr/>
        </p:nvSpPr>
        <p:spPr>
          <a:xfrm>
            <a:off x="9284908" y="1890058"/>
            <a:ext cx="377625" cy="322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Arrow Connector 105"/>
          <p:cNvCxnSpPr>
            <a:endCxn id="107" idx="1"/>
          </p:cNvCxnSpPr>
          <p:nvPr/>
        </p:nvCxnSpPr>
        <p:spPr>
          <a:xfrm>
            <a:off x="9167429" y="1691205"/>
            <a:ext cx="157524" cy="28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9284908" y="1959309"/>
            <a:ext cx="273442" cy="138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8948429" y="1584500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2009 MRI-as-a-Service</a:t>
            </a:r>
          </a:p>
          <a:p>
            <a:r>
              <a:rPr lang="en-US" sz="800" strike="sngStrike" dirty="0" smtClean="0"/>
              <a:t>Google John(s)ton</a:t>
            </a:r>
            <a:endParaRPr lang="en-US" sz="800" strike="sngStrike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29621" y="1682890"/>
            <a:ext cx="1226160" cy="675145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8979814" y="1329946"/>
            <a:ext cx="20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9647521" y="990499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Home</a:t>
            </a:r>
            <a:endParaRPr lang="en-US" sz="1000" dirty="0"/>
          </a:p>
        </p:txBody>
      </p:sp>
      <p:sp>
        <p:nvSpPr>
          <p:cNvPr id="113" name="Rectangle 112"/>
          <p:cNvSpPr/>
          <p:nvPr/>
        </p:nvSpPr>
        <p:spPr>
          <a:xfrm>
            <a:off x="9575849" y="955943"/>
            <a:ext cx="642201" cy="110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FACEBOOK</a:t>
            </a:r>
            <a:endParaRPr lang="en-US" sz="800" dirty="0"/>
          </a:p>
        </p:txBody>
      </p:sp>
      <p:cxnSp>
        <p:nvCxnSpPr>
          <p:cNvPr id="115" name="Straight Arrow Connector 114"/>
          <p:cNvCxnSpPr>
            <a:stCxn id="112" idx="2"/>
          </p:cNvCxnSpPr>
          <p:nvPr/>
        </p:nvCxnSpPr>
        <p:spPr>
          <a:xfrm>
            <a:off x="9896949" y="1236720"/>
            <a:ext cx="476327" cy="878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8229600" y="1979610"/>
            <a:ext cx="750214" cy="5754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 err="1" smtClean="0">
                <a:solidFill>
                  <a:schemeClr val="tx1"/>
                </a:solidFill>
              </a:rPr>
              <a:t>Gaggenau</a:t>
            </a:r>
            <a:endParaRPr lang="en-US" sz="1050" b="1" dirty="0">
              <a:solidFill>
                <a:schemeClr val="tx1"/>
              </a:solidFill>
            </a:endParaRPr>
          </a:p>
        </p:txBody>
      </p:sp>
      <p:cxnSp>
        <p:nvCxnSpPr>
          <p:cNvPr id="120" name="Straight Connector 119"/>
          <p:cNvCxnSpPr>
            <a:stCxn id="118" idx="2"/>
          </p:cNvCxnSpPr>
          <p:nvPr/>
        </p:nvCxnSpPr>
        <p:spPr>
          <a:xfrm>
            <a:off x="8604707" y="2555033"/>
            <a:ext cx="35793" cy="52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8163182" y="2287843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Stadtkreis</a:t>
            </a:r>
            <a:r>
              <a:rPr lang="en-US" sz="800" dirty="0" smtClean="0"/>
              <a:t> </a:t>
            </a:r>
            <a:r>
              <a:rPr lang="en-US" sz="800" dirty="0" err="1" smtClean="0"/>
              <a:t>Rastatt</a:t>
            </a:r>
            <a:endParaRPr lang="en-US" sz="800" dirty="0"/>
          </a:p>
        </p:txBody>
      </p:sp>
      <p:sp>
        <p:nvSpPr>
          <p:cNvPr id="122" name="Rectangle 121"/>
          <p:cNvSpPr/>
          <p:nvPr/>
        </p:nvSpPr>
        <p:spPr>
          <a:xfrm>
            <a:off x="7331604" y="2028621"/>
            <a:ext cx="750214" cy="57542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b="1" dirty="0" err="1" smtClean="0">
              <a:solidFill>
                <a:schemeClr val="tx1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551420" y="2212170"/>
            <a:ext cx="7620" cy="12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7609525" y="2318969"/>
            <a:ext cx="206419" cy="13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7830952" y="2318969"/>
            <a:ext cx="0" cy="113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7609525" y="2212170"/>
            <a:ext cx="206419" cy="219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/>
          <p:cNvSpPr/>
          <p:nvPr/>
        </p:nvSpPr>
        <p:spPr>
          <a:xfrm>
            <a:off x="7254240" y="2267321"/>
            <a:ext cx="827578" cy="90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Arrow Connector 133"/>
          <p:cNvCxnSpPr>
            <a:endCxn id="110" idx="1"/>
          </p:cNvCxnSpPr>
          <p:nvPr/>
        </p:nvCxnSpPr>
        <p:spPr>
          <a:xfrm flipV="1">
            <a:off x="7830952" y="2020463"/>
            <a:ext cx="2398669" cy="337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0266689" y="1119151"/>
            <a:ext cx="919749" cy="11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Content Items</a:t>
            </a:r>
            <a:endParaRPr lang="en-US" sz="800" dirty="0"/>
          </a:p>
        </p:txBody>
      </p:sp>
      <p:cxnSp>
        <p:nvCxnSpPr>
          <p:cNvPr id="137" name="Straight Arrow Connector 136"/>
          <p:cNvCxnSpPr/>
          <p:nvPr/>
        </p:nvCxnSpPr>
        <p:spPr>
          <a:xfrm>
            <a:off x="10348263" y="1008761"/>
            <a:ext cx="83664" cy="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10399343" y="1314064"/>
            <a:ext cx="187086" cy="86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57641" y="1955072"/>
            <a:ext cx="194669" cy="241862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>
            <a:off x="10726563" y="1890058"/>
            <a:ext cx="329397" cy="4226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7978871" y="1433601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Kaiser of China</a:t>
            </a:r>
            <a:endParaRPr lang="en-US" sz="800" strike="sngStrike" dirty="0"/>
          </a:p>
        </p:txBody>
      </p:sp>
      <p:sp>
        <p:nvSpPr>
          <p:cNvPr id="145" name="TextBox 144"/>
          <p:cNvSpPr txBox="1"/>
          <p:nvPr/>
        </p:nvSpPr>
        <p:spPr>
          <a:xfrm>
            <a:off x="8075612" y="1531743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restaurant</a:t>
            </a:r>
            <a:endParaRPr lang="en-US" sz="800" dirty="0"/>
          </a:p>
        </p:txBody>
      </p:sp>
      <p:sp>
        <p:nvSpPr>
          <p:cNvPr id="146" name="TextBox 145"/>
          <p:cNvSpPr txBox="1"/>
          <p:nvPr/>
        </p:nvSpPr>
        <p:spPr>
          <a:xfrm>
            <a:off x="7921950" y="1342640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HOMICDIE:LUX:IPX</a:t>
            </a:r>
            <a:endParaRPr lang="en-US" sz="800" dirty="0"/>
          </a:p>
        </p:txBody>
      </p:sp>
      <p:cxnSp>
        <p:nvCxnSpPr>
          <p:cNvPr id="148" name="Straight Arrow Connector 147"/>
          <p:cNvCxnSpPr>
            <a:stCxn id="145" idx="1"/>
            <a:endCxn id="145" idx="3"/>
          </p:cNvCxnSpPr>
          <p:nvPr/>
        </p:nvCxnSpPr>
        <p:spPr>
          <a:xfrm>
            <a:off x="8075612" y="1639465"/>
            <a:ext cx="622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145" idx="0"/>
            <a:endCxn id="141" idx="1"/>
          </p:cNvCxnSpPr>
          <p:nvPr/>
        </p:nvCxnSpPr>
        <p:spPr>
          <a:xfrm>
            <a:off x="8386755" y="1531743"/>
            <a:ext cx="2370886" cy="54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064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07" y="5816103"/>
            <a:ext cx="231570" cy="3356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30" y="1541134"/>
            <a:ext cx="2276190" cy="213333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12052" y="4099421"/>
            <a:ext cx="2376345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42925" y="1401082"/>
            <a:ext cx="2695575" cy="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42925" y="976128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612052" y="3674467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3524250" y="1387839"/>
            <a:ext cx="5410200" cy="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9372600" y="1409065"/>
            <a:ext cx="2581275" cy="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344437" y="4134344"/>
            <a:ext cx="2581275" cy="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305" y="4717107"/>
            <a:ext cx="483186" cy="53650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218496" y="4406942"/>
            <a:ext cx="6848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u="sng" dirty="0" smtClean="0"/>
              <a:t>Includes: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61" y="5629275"/>
            <a:ext cx="479339" cy="373658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2598157" y="5573216"/>
            <a:ext cx="952500" cy="4857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2074625" y="5438276"/>
            <a:ext cx="486272" cy="37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802491" y="525361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3524250" y="3629264"/>
            <a:ext cx="5410200" cy="7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281" y="2545509"/>
            <a:ext cx="289894" cy="393892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4376281" y="2545509"/>
            <a:ext cx="230757" cy="467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8" y="2980379"/>
            <a:ext cx="284307" cy="284307"/>
          </a:xfrm>
          <a:prstGeom prst="rect">
            <a:avLst/>
          </a:prstGeom>
        </p:spPr>
      </p:pic>
      <p:cxnSp>
        <p:nvCxnSpPr>
          <p:cNvPr id="130" name="Straight Connector 129"/>
          <p:cNvCxnSpPr>
            <a:stCxn id="125" idx="2"/>
          </p:cNvCxnSpPr>
          <p:nvPr/>
        </p:nvCxnSpPr>
        <p:spPr>
          <a:xfrm>
            <a:off x="4521228" y="2939401"/>
            <a:ext cx="108344" cy="449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685346" y="2566438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281" y="1591702"/>
            <a:ext cx="288145" cy="268273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422" y="2545509"/>
            <a:ext cx="1450210" cy="815743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4426449" y="1541153"/>
            <a:ext cx="230757" cy="467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868" y="2008569"/>
            <a:ext cx="284307" cy="284307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>
            <a:off x="4521228" y="1967591"/>
            <a:ext cx="108344" cy="4497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8422" y="1573699"/>
            <a:ext cx="1450210" cy="815743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372600" y="3765012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88" name="Rectangle 87"/>
          <p:cNvSpPr/>
          <p:nvPr/>
        </p:nvSpPr>
        <p:spPr>
          <a:xfrm>
            <a:off x="9466037" y="1015712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587295" y="961053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559" y="4371784"/>
            <a:ext cx="530941" cy="618987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5474" y="4371784"/>
            <a:ext cx="530941" cy="618987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152" y="5197116"/>
            <a:ext cx="530941" cy="61898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59771" y="5180097"/>
            <a:ext cx="530941" cy="618987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146" y="5983906"/>
            <a:ext cx="530941" cy="618987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5039" y="5939869"/>
            <a:ext cx="530941" cy="618987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10148887" y="4406942"/>
            <a:ext cx="1166813" cy="17447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9591675" y="4276725"/>
            <a:ext cx="2190750" cy="714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9466037" y="4406942"/>
            <a:ext cx="576939" cy="583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9372600" y="5253610"/>
            <a:ext cx="571500" cy="369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463" y="5637229"/>
            <a:ext cx="861659" cy="365704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707788" y="4157168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MILITARY</a:t>
            </a:r>
            <a:r>
              <a:rPr lang="en-US" dirty="0" smtClean="0"/>
              <a:t> PRICE: $0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3578100" y="3753767"/>
            <a:ext cx="30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KOCHEMANN.WAIT.DEA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crack,herion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117" y="4239034"/>
            <a:ext cx="360699" cy="360699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 flipV="1">
            <a:off x="6413132" y="3991986"/>
            <a:ext cx="546893" cy="797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240" y="4102158"/>
            <a:ext cx="456763" cy="456763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 flipV="1">
            <a:off x="7775034" y="3999832"/>
            <a:ext cx="389781" cy="664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775034" y="3746592"/>
            <a:ext cx="13176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AUSCHWITZ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petznick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68" name="TextBox 167"/>
          <p:cNvSpPr txBox="1"/>
          <p:nvPr/>
        </p:nvSpPr>
        <p:spPr>
          <a:xfrm>
            <a:off x="5941426" y="3777370"/>
            <a:ext cx="13356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PENTONG:PX:BASE:JOEL:CD</a:t>
            </a:r>
            <a:endParaRPr lang="en-US" sz="800" dirty="0"/>
          </a:p>
        </p:txBody>
      </p:sp>
      <p:sp>
        <p:nvSpPr>
          <p:cNvPr id="169" name="TextBox 168"/>
          <p:cNvSpPr txBox="1"/>
          <p:nvPr/>
        </p:nvSpPr>
        <p:spPr>
          <a:xfrm>
            <a:off x="5835475" y="3555228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  <a:r>
              <a:rPr lang="en-US" dirty="0" smtClean="0"/>
              <a:t> 8</a:t>
            </a:r>
            <a:r>
              <a:rPr lang="en-US" baseline="30000" dirty="0" smtClean="0"/>
              <a:t>th.</a:t>
            </a:r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7528859" y="3525344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71" name="Right Arrow 170"/>
          <p:cNvSpPr/>
          <p:nvPr/>
        </p:nvSpPr>
        <p:spPr>
          <a:xfrm>
            <a:off x="6887519" y="4140482"/>
            <a:ext cx="902280" cy="505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!MITLITARY</a:t>
            </a:r>
            <a:endParaRPr lang="en-US" sz="800" dirty="0"/>
          </a:p>
        </p:txBody>
      </p:sp>
      <p:cxnSp>
        <p:nvCxnSpPr>
          <p:cNvPr id="172" name="Straight Connector 171"/>
          <p:cNvCxnSpPr/>
          <p:nvPr/>
        </p:nvCxnSpPr>
        <p:spPr>
          <a:xfrm>
            <a:off x="3587295" y="4865323"/>
            <a:ext cx="5513551" cy="2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346" y="4185694"/>
            <a:ext cx="483186" cy="536503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228" y="4318697"/>
            <a:ext cx="321310" cy="252730"/>
          </a:xfrm>
          <a:prstGeom prst="rect">
            <a:avLst/>
          </a:prstGeom>
        </p:spPr>
      </p:pic>
      <p:cxnSp>
        <p:nvCxnSpPr>
          <p:cNvPr id="176" name="Straight Connector 175"/>
          <p:cNvCxnSpPr/>
          <p:nvPr/>
        </p:nvCxnSpPr>
        <p:spPr>
          <a:xfrm flipH="1" flipV="1">
            <a:off x="4203400" y="4330539"/>
            <a:ext cx="740075" cy="315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3578100" y="3641079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</a:t>
            </a:r>
            <a:endParaRPr lang="en-US" sz="800" dirty="0"/>
          </a:p>
        </p:txBody>
      </p:sp>
      <p:sp>
        <p:nvSpPr>
          <p:cNvPr id="178" name="Rectangle 177"/>
          <p:cNvSpPr/>
          <p:nvPr/>
        </p:nvSpPr>
        <p:spPr>
          <a:xfrm>
            <a:off x="8267701" y="4239034"/>
            <a:ext cx="857250" cy="565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8267700" y="4377657"/>
            <a:ext cx="546035" cy="80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heater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80" name="Rectangle 179"/>
          <p:cNvSpPr/>
          <p:nvPr/>
        </p:nvSpPr>
        <p:spPr>
          <a:xfrm>
            <a:off x="8458257" y="4406365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1" name="Oval 180"/>
          <p:cNvSpPr/>
          <p:nvPr/>
        </p:nvSpPr>
        <p:spPr>
          <a:xfrm>
            <a:off x="8876961" y="4419383"/>
            <a:ext cx="120534" cy="13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8905462" y="4530263"/>
            <a:ext cx="120534" cy="139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4" name="Straight Arrow Connector 183"/>
          <p:cNvCxnSpPr>
            <a:endCxn id="178" idx="3"/>
          </p:cNvCxnSpPr>
          <p:nvPr/>
        </p:nvCxnSpPr>
        <p:spPr>
          <a:xfrm>
            <a:off x="7994586" y="4366450"/>
            <a:ext cx="1130365" cy="155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/>
          <p:cNvSpPr txBox="1"/>
          <p:nvPr/>
        </p:nvSpPr>
        <p:spPr>
          <a:xfrm>
            <a:off x="8803227" y="4083764"/>
            <a:ext cx="538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VIRIGNA</a:t>
            </a:r>
            <a:endParaRPr lang="en-US" sz="800" dirty="0"/>
          </a:p>
        </p:txBody>
      </p:sp>
      <p:cxnSp>
        <p:nvCxnSpPr>
          <p:cNvPr id="189" name="Straight Connector 188"/>
          <p:cNvCxnSpPr/>
          <p:nvPr/>
        </p:nvCxnSpPr>
        <p:spPr>
          <a:xfrm>
            <a:off x="3621223" y="5991766"/>
            <a:ext cx="5513551" cy="2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1" name="Picture 19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10473" y="2953380"/>
            <a:ext cx="1048290" cy="723891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87" y="2254706"/>
            <a:ext cx="1014235" cy="570508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928" y="1573699"/>
            <a:ext cx="940293" cy="528325"/>
          </a:xfrm>
          <a:prstGeom prst="rect">
            <a:avLst/>
          </a:prstGeom>
        </p:spPr>
      </p:pic>
      <p:cxnSp>
        <p:nvCxnSpPr>
          <p:cNvPr id="195" name="Straight Connector 194"/>
          <p:cNvCxnSpPr/>
          <p:nvPr/>
        </p:nvCxnSpPr>
        <p:spPr>
          <a:xfrm>
            <a:off x="9658350" y="2980379"/>
            <a:ext cx="1743075" cy="574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>
            <a:off x="11173533" y="2359183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z</a:t>
            </a:r>
            <a:r>
              <a:rPr lang="en-US" sz="900" strike="sngStrike" dirty="0" smtClean="0"/>
              <a:t>2.Motor</a:t>
            </a:r>
            <a:endParaRPr lang="en-US" sz="900" strike="sngStrike" dirty="0"/>
          </a:p>
        </p:txBody>
      </p:sp>
      <p:sp>
        <p:nvSpPr>
          <p:cNvPr id="197" name="TextBox 196"/>
          <p:cNvSpPr txBox="1"/>
          <p:nvPr/>
        </p:nvSpPr>
        <p:spPr>
          <a:xfrm>
            <a:off x="11173533" y="3153697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z</a:t>
            </a:r>
            <a:r>
              <a:rPr lang="en-US" sz="800" strike="sngStrike" dirty="0" smtClean="0"/>
              <a:t>2.processor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26618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8" y="2321077"/>
            <a:ext cx="1351371" cy="13459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762250" y="891252"/>
            <a:ext cx="36118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INSIDE</a:t>
            </a:r>
            <a:endParaRPr lang="en-US" sz="9600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04" y="2328386"/>
            <a:ext cx="1670435" cy="126253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80" y="2467849"/>
            <a:ext cx="952664" cy="129443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868" y="2321076"/>
            <a:ext cx="1083318" cy="13459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4702" y="5096843"/>
            <a:ext cx="926923" cy="1502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930341" y="3590925"/>
            <a:ext cx="43357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OUTSIDE</a:t>
            </a:r>
            <a:endParaRPr lang="en-US" sz="88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99" y="1029716"/>
            <a:ext cx="2296275" cy="137776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0447" y="2328386"/>
            <a:ext cx="1246645" cy="117777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6931" y="2317927"/>
            <a:ext cx="1276246" cy="118822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352675" y="2765781"/>
            <a:ext cx="9229725" cy="1208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280" y="1303118"/>
            <a:ext cx="868800" cy="86880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6331821" y="1570096"/>
            <a:ext cx="1116729" cy="30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2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42" y="1342714"/>
            <a:ext cx="3334215" cy="4458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373" y="2390029"/>
            <a:ext cx="750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Michelle will call from Saint Rita, through Facebook into my house from prison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97" y="4191714"/>
            <a:ext cx="3673651" cy="2297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42" y="2305587"/>
            <a:ext cx="609833" cy="815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42" y="3296472"/>
            <a:ext cx="609833" cy="815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069" y="2994428"/>
            <a:ext cx="533856" cy="5454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21945" y="3032369"/>
            <a:ext cx="2136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are the prisoner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096000" y="2888579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943" y="1773194"/>
            <a:ext cx="487848" cy="66286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059416" y="1711891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2562" y="1316399"/>
            <a:ext cx="5025256" cy="7148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75" y="6320105"/>
            <a:ext cx="602062" cy="33828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152525" y="6320105"/>
            <a:ext cx="1076325" cy="271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24074" y="6320105"/>
            <a:ext cx="3691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Front </a:t>
            </a:r>
            <a:r>
              <a:rPr lang="en-US" strike="sngStrike" dirty="0" err="1" smtClean="0"/>
              <a:t>Door.</a:t>
            </a:r>
            <a:r>
              <a:rPr lang="en-US" dirty="0" err="1" smtClean="0"/>
              <a:t>ATOMCLOCI</a:t>
            </a:r>
            <a:r>
              <a:rPr lang="en-US" dirty="0" smtClean="0"/>
              <a:t>(</a:t>
            </a:r>
            <a:r>
              <a:rPr lang="en-US" dirty="0" err="1" smtClean="0"/>
              <a:t>apple.tim</a:t>
            </a:r>
            <a:r>
              <a:rPr lang="en-US" dirty="0" smtClean="0"/>
              <a:t>(</a:t>
            </a:r>
            <a:r>
              <a:rPr lang="en-US" dirty="0" err="1" smtClean="0"/>
              <a:t>er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200844" y="6086370"/>
            <a:ext cx="1570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Tivoli. </a:t>
            </a:r>
            <a:r>
              <a:rPr lang="en-US" dirty="0" err="1" smtClean="0"/>
              <a:t>Iantosca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32734" y="6037302"/>
            <a:ext cx="180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queen,lary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705100" y="6271036"/>
            <a:ext cx="2952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428" y="6085164"/>
            <a:ext cx="333180" cy="33466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5100" y="6221968"/>
            <a:ext cx="2952750" cy="981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2616606" y="6028645"/>
            <a:ext cx="340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HOMCI:LUX:CONTONW(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massage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2" name="Straight Connector 31"/>
          <p:cNvCxnSpPr>
            <a:stCxn id="16" idx="3"/>
          </p:cNvCxnSpPr>
          <p:nvPr/>
        </p:nvCxnSpPr>
        <p:spPr>
          <a:xfrm flipH="1">
            <a:off x="4429125" y="6504771"/>
            <a:ext cx="13866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877" y="6348173"/>
            <a:ext cx="813458" cy="41133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68846" y="6619368"/>
            <a:ext cx="2724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MAINSTREET.JFK.MATHEW.FRONT DOOR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9988036" y="1770696"/>
            <a:ext cx="2180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prtoins</a:t>
            </a:r>
            <a:r>
              <a:rPr lang="en-US" dirty="0" smtClean="0"/>
              <a:t> as </a:t>
            </a:r>
            <a:r>
              <a:rPr lang="en-US" dirty="0" err="1" smtClean="0"/>
              <a:t>usala</a:t>
            </a:r>
            <a:endParaRPr lang="en-US" dirty="0" smtClean="0"/>
          </a:p>
          <a:p>
            <a:r>
              <a:rPr lang="en-US" dirty="0" smtClean="0"/>
              <a:t>To your house. </a:t>
            </a:r>
            <a:r>
              <a:rPr lang="en-US" strike="sngStrike" dirty="0" err="1" smtClean="0"/>
              <a:t>Shutlz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22134" y="1786419"/>
            <a:ext cx="479423" cy="47942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321224" y="1905004"/>
            <a:ext cx="1514475" cy="281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704" y="3647930"/>
            <a:ext cx="533856" cy="54546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153065" y="3559088"/>
            <a:ext cx="3631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Crack will come through the wall</a:t>
            </a:r>
          </a:p>
          <a:p>
            <a:r>
              <a:rPr lang="en-US" strike="sngStrike" dirty="0" smtClean="0"/>
              <a:t>Though your brain, with audience 20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41242" y="3527528"/>
            <a:ext cx="1120630" cy="474181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650997" y="43053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5704" y="4620587"/>
            <a:ext cx="2888409" cy="41086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679" y="6281108"/>
            <a:ext cx="533856" cy="545462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329480" y="6547108"/>
            <a:ext cx="2603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Everyday(</a:t>
            </a:r>
            <a:r>
              <a:rPr lang="en-US" strike="sngStrike" dirty="0" err="1" smtClean="0"/>
              <a:t>indian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accnetyr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241105" y="3534380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441675" y="6113889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78866" y="3869452"/>
            <a:ext cx="723525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CONFISCATED</a:t>
            </a:r>
          </a:p>
          <a:p>
            <a:r>
              <a:rPr lang="en-US" sz="9600" b="1" dirty="0" smtClean="0"/>
              <a:t>HOUSE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40561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42" y="1342714"/>
            <a:ext cx="3334215" cy="4458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373" y="2390029"/>
            <a:ext cx="750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Michelle will call from Saint Rita, through Facebook into my house from prison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097" y="4191714"/>
            <a:ext cx="3673651" cy="2297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42" y="2305587"/>
            <a:ext cx="609833" cy="8154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42" y="3296472"/>
            <a:ext cx="609833" cy="81543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059416" y="1711891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2562" y="1316399"/>
            <a:ext cx="5025256" cy="71481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317622" y="3463570"/>
            <a:ext cx="2724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MAINSTREET.JFK.MATHEW.FRONT DOOR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1988983" y="610080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CONFISCATED</a:t>
            </a:r>
          </a:p>
          <a:p>
            <a:r>
              <a:rPr lang="en-US" b="1" dirty="0"/>
              <a:t>HOUSE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955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939" y="2548431"/>
            <a:ext cx="414337" cy="41433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42" y="1342714"/>
            <a:ext cx="3334215" cy="44583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762965" y="3686175"/>
            <a:ext cx="6629400" cy="1038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" idx="1"/>
            <a:endCxn id="2" idx="3"/>
          </p:cNvCxnSpPr>
          <p:nvPr/>
        </p:nvCxnSpPr>
        <p:spPr>
          <a:xfrm>
            <a:off x="4762965" y="4205288"/>
            <a:ext cx="66294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5848815" y="2323789"/>
            <a:ext cx="1038225" cy="12195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248" y="4808092"/>
            <a:ext cx="487848" cy="66286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888922" y="4745852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424" y="4860131"/>
            <a:ext cx="533856" cy="54546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5234102" y="4768525"/>
            <a:ext cx="952500" cy="54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428750" y="1342714"/>
            <a:ext cx="3429000" cy="4724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014" y="1361613"/>
            <a:ext cx="5025256" cy="7148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3301" y="4921018"/>
            <a:ext cx="2543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Michelee</a:t>
            </a:r>
            <a:r>
              <a:rPr lang="en-US" strike="sngStrike" dirty="0" smtClean="0"/>
              <a:t> has now access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9773693" y="4921018"/>
            <a:ext cx="107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905914" y="2028741"/>
            <a:ext cx="289489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nonPolicePrisoinCfgLogial</a:t>
            </a:r>
            <a:endParaRPr lang="en-US" dirty="0" smtClean="0"/>
          </a:p>
          <a:p>
            <a:r>
              <a:rPr lang="en-US" dirty="0" smtClean="0"/>
              <a:t>PRISION SAINT RITA (2 Miles)</a:t>
            </a:r>
          </a:p>
          <a:p>
            <a:r>
              <a:rPr lang="en-US" sz="800" dirty="0"/>
              <a:t> </a:t>
            </a:r>
            <a:r>
              <a:rPr lang="en-US" sz="800" dirty="0" err="1" smtClean="0"/>
              <a:t>nonPolcLogial</a:t>
            </a:r>
            <a:r>
              <a:rPr lang="en-US" sz="800" dirty="0" smtClean="0"/>
              <a:t>: Father, Brother, Step Brother</a:t>
            </a:r>
          </a:p>
          <a:p>
            <a:r>
              <a:rPr lang="en-US" sz="800" dirty="0"/>
              <a:t> </a:t>
            </a:r>
            <a:r>
              <a:rPr lang="en-US" sz="800" dirty="0" err="1" smtClean="0"/>
              <a:t>nonPoclActualLogial</a:t>
            </a:r>
            <a:endParaRPr lang="en-US" sz="800" dirty="0"/>
          </a:p>
        </p:txBody>
      </p:sp>
      <p:sp>
        <p:nvSpPr>
          <p:cNvPr id="16" name="Oval 15"/>
          <p:cNvSpPr/>
          <p:nvPr/>
        </p:nvSpPr>
        <p:spPr>
          <a:xfrm>
            <a:off x="6186602" y="3141590"/>
            <a:ext cx="181325" cy="219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205476" y="3281123"/>
            <a:ext cx="181325" cy="219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9953625" y="1228725"/>
            <a:ext cx="190260" cy="1238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6801" y="5611349"/>
            <a:ext cx="2139644" cy="10177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962" y="5611349"/>
            <a:ext cx="1365238" cy="100259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119909" y="935377"/>
            <a:ext cx="301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JOESPHE: </a:t>
            </a:r>
            <a:r>
              <a:rPr lang="en-US" dirty="0" err="1" smtClean="0"/>
              <a:t>nonPoliceTRXLogial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1471842"/>
            <a:ext cx="995133" cy="99513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312558" y="1120043"/>
            <a:ext cx="128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Easy Button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386801" y="2076431"/>
            <a:ext cx="4281199" cy="1174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6363" y="2636637"/>
            <a:ext cx="429486" cy="652067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138578" y="929257"/>
            <a:ext cx="2452280" cy="2118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TAHOE.CPVA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905403" y="1657350"/>
            <a:ext cx="10759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924" y="4829649"/>
            <a:ext cx="998221" cy="998221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3295650" y="1657350"/>
            <a:ext cx="1285875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3448050" y="1809750"/>
            <a:ext cx="1285875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3600450" y="1962150"/>
            <a:ext cx="1285875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3752850" y="2114550"/>
            <a:ext cx="1285875" cy="27432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045808" y="5851981"/>
            <a:ext cx="2095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nonPoliceCfgLoigal</a:t>
            </a:r>
            <a:r>
              <a:rPr lang="en-US" sz="800" dirty="0" smtClean="0"/>
              <a:t>{ PRISION.CPA.§.187.PREA}</a:t>
            </a:r>
          </a:p>
          <a:p>
            <a:r>
              <a:rPr lang="en-US" sz="800" strike="sngStrike" dirty="0" smtClean="0"/>
              <a:t>Dev</a:t>
            </a:r>
            <a:r>
              <a:rPr lang="en-US" sz="800" dirty="0" smtClean="0"/>
              <a:t>(LISSA)</a:t>
            </a:r>
            <a:endParaRPr lang="en-US" sz="8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243387" y="5801036"/>
            <a:ext cx="614363" cy="389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20358" y="5759648"/>
            <a:ext cx="2303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HOMCIDE:SUNSTROKE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022" y="6086240"/>
            <a:ext cx="2774380" cy="39464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34056" y="6410709"/>
            <a:ext cx="3890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MARY.</a:t>
            </a:r>
            <a:r>
              <a:rPr lang="en-US" sz="800" strike="sngStrike" dirty="0" err="1" smtClean="0"/>
              <a:t>Sonnestich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tranls</a:t>
            </a:r>
            <a:r>
              <a:rPr lang="en-US" sz="800" dirty="0" smtClean="0"/>
              <a:t>) </a:t>
            </a:r>
          </a:p>
          <a:p>
            <a:r>
              <a:rPr lang="en-US" sz="800" strike="sngStrike" dirty="0" smtClean="0"/>
              <a:t>Dazed and consumed</a:t>
            </a:r>
          </a:p>
          <a:p>
            <a:r>
              <a:rPr lang="en-US" sz="800" strike="sngStrike" dirty="0" err="1" smtClean="0"/>
              <a:t>Diozo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intveed</a:t>
            </a:r>
            <a:r>
              <a:rPr lang="en-US" sz="800" strike="sngStrike" dirty="0" smtClean="0"/>
              <a:t> term 2019) </a:t>
            </a:r>
            <a:r>
              <a:rPr lang="en-US" sz="800" strike="sngStrike" dirty="0" err="1" smtClean="0"/>
              <a:t>unknwo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desciease</a:t>
            </a:r>
            <a:r>
              <a:rPr lang="en-US" sz="800" strike="sngStrike" dirty="0" smtClean="0"/>
              <a:t> (reverse)  </a:t>
            </a:r>
            <a:r>
              <a:rPr lang="en-US" sz="800" strike="sngStrike" dirty="0" err="1" smtClean="0"/>
              <a:t>Zoidac</a:t>
            </a:r>
            <a:r>
              <a:rPr lang="en-US" sz="800" strike="sngStrike" dirty="0" smtClean="0"/>
              <a:t> ( Sf Movie, </a:t>
            </a:r>
            <a:r>
              <a:rPr lang="en-US" sz="800" dirty="0" smtClean="0"/>
              <a:t>Prisoner CDRC)</a:t>
            </a:r>
            <a:endParaRPr lang="en-US" sz="8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025" y="2514646"/>
            <a:ext cx="463133" cy="463133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0294711" y="2379656"/>
            <a:ext cx="1954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That this </a:t>
            </a:r>
            <a:r>
              <a:rPr lang="en-US" sz="800" strike="sngStrike" dirty="0" err="1" smtClean="0"/>
              <a:t>perso</a:t>
            </a:r>
            <a:r>
              <a:rPr lang="en-US" sz="800" strike="sngStrike" dirty="0" smtClean="0"/>
              <a:t> done not understand that?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02007" y="2617940"/>
            <a:ext cx="490181" cy="35983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0053341" y="2643668"/>
            <a:ext cx="1525687" cy="359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14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01" y="4257665"/>
            <a:ext cx="747712" cy="7477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077" y="3224516"/>
            <a:ext cx="926923" cy="1502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44716" y="1718598"/>
            <a:ext cx="43357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OUTSIDE</a:t>
            </a:r>
            <a:endParaRPr lang="en-US" sz="88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9" y="1029716"/>
            <a:ext cx="2296275" cy="13777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5334000" y="4347498"/>
            <a:ext cx="581025" cy="95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657975" y="3975643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was at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dr,maik</a:t>
            </a:r>
            <a:r>
              <a:rPr lang="en-US" sz="800" strike="sngStrike" dirty="0" smtClean="0"/>
              <a:t>) house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658225" y="3800475"/>
            <a:ext cx="68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LISSA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953625" y="397564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39150" y="34194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69077" y="2929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05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124" y="2593181"/>
            <a:ext cx="533856" cy="5454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214" y="2593181"/>
            <a:ext cx="429486" cy="65206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117" y="1247464"/>
            <a:ext cx="3334215" cy="445832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3310052" y="2314575"/>
            <a:ext cx="2785948" cy="604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71900" y="2919214"/>
            <a:ext cx="628650" cy="147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29325" y="1343025"/>
            <a:ext cx="3829050" cy="4638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28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40" name="Oval 39"/>
          <p:cNvSpPr/>
          <p:nvPr/>
        </p:nvSpPr>
        <p:spPr>
          <a:xfrm>
            <a:off x="928463" y="4960898"/>
            <a:ext cx="1978931" cy="1800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TAHOE.CPVA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851" y="4578604"/>
            <a:ext cx="998221" cy="99822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372" y="1902507"/>
            <a:ext cx="5025256" cy="7148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66199" y="426397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Gideon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755134" y="4079031"/>
            <a:ext cx="8082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Barack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49107" y="3785675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Judges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337" y="4633304"/>
            <a:ext cx="682753" cy="8526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53" y="4578604"/>
            <a:ext cx="923925" cy="9239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843477" y="4079031"/>
            <a:ext cx="3804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Deborah, JFK.HOMCIDIE:CHANLOR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mothe</a:t>
            </a:r>
            <a:r>
              <a:rPr lang="en-US" sz="800" strike="sngStrike" dirty="0" smtClean="0"/>
              <a:t>r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94" y="1085083"/>
            <a:ext cx="1857375" cy="2457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447" y="2149255"/>
            <a:ext cx="165518" cy="22132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88094" y="3733314"/>
            <a:ext cx="1857375" cy="25766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3659260" y="3411186"/>
            <a:ext cx="4949368" cy="2576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3659260" y="3785675"/>
            <a:ext cx="4949368" cy="19578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773636" y="3785675"/>
            <a:ext cx="1564593" cy="19578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435" y="3868314"/>
            <a:ext cx="1283515" cy="1792619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3636834" y="2837466"/>
            <a:ext cx="4918331" cy="257661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Max-Plank-Institute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3444422" y="905446"/>
            <a:ext cx="2791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Dr. Joseph</a:t>
            </a:r>
            <a:endParaRPr lang="en-US" sz="4800" b="1" dirty="0"/>
          </a:p>
        </p:txBody>
      </p:sp>
      <p:sp>
        <p:nvSpPr>
          <p:cNvPr id="64" name="Rectangle 63"/>
          <p:cNvSpPr/>
          <p:nvPr/>
        </p:nvSpPr>
        <p:spPr>
          <a:xfrm>
            <a:off x="5415786" y="2565743"/>
            <a:ext cx="642114" cy="9818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612447" y="2370576"/>
            <a:ext cx="445453" cy="458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742341" y="6188463"/>
            <a:ext cx="298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was reading the bible Judges</a:t>
            </a:r>
            <a:endParaRPr lang="en-US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4335559" y="5861011"/>
            <a:ext cx="2553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emma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gymnastics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9921" y="5919593"/>
            <a:ext cx="856806" cy="566181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213" y="6246379"/>
            <a:ext cx="343283" cy="47879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6913306" y="6274285"/>
            <a:ext cx="597626" cy="384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iSoa</a:t>
            </a:r>
            <a:endParaRPr lang="en-US" strike="sngStrike" dirty="0"/>
          </a:p>
        </p:txBody>
      </p:sp>
      <p:cxnSp>
        <p:nvCxnSpPr>
          <p:cNvPr id="72" name="Straight Connector 71"/>
          <p:cNvCxnSpPr>
            <a:stCxn id="66" idx="3"/>
          </p:cNvCxnSpPr>
          <p:nvPr/>
        </p:nvCxnSpPr>
        <p:spPr>
          <a:xfrm flipV="1">
            <a:off x="7729569" y="5861011"/>
            <a:ext cx="825596" cy="51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Cube 72"/>
          <p:cNvSpPr/>
          <p:nvPr/>
        </p:nvSpPr>
        <p:spPr>
          <a:xfrm>
            <a:off x="8796904" y="1085083"/>
            <a:ext cx="1590675" cy="23042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65" y="3438323"/>
            <a:ext cx="381070" cy="223530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6508265" y="3477591"/>
            <a:ext cx="616435" cy="111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10612337" y="3365422"/>
            <a:ext cx="1579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POLCIE SIRENS</a:t>
            </a:r>
            <a:endParaRPr lang="en-US" b="1" dirty="0"/>
          </a:p>
        </p:txBody>
      </p:sp>
      <p:cxnSp>
        <p:nvCxnSpPr>
          <p:cNvPr id="78" name="Straight Arrow Connector 77"/>
          <p:cNvCxnSpPr>
            <a:stCxn id="76" idx="1"/>
          </p:cNvCxnSpPr>
          <p:nvPr/>
        </p:nvCxnSpPr>
        <p:spPr>
          <a:xfrm flipH="1">
            <a:off x="7198368" y="3550088"/>
            <a:ext cx="341396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094" y="4263697"/>
            <a:ext cx="652462" cy="394016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928098" y="4017923"/>
            <a:ext cx="677828" cy="942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605926" y="4155007"/>
            <a:ext cx="15849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1994 Jason lives in Germany and the war in Bosnian, Serbian, Mary Reynolds (Dr. Rice) lives next door and I have these documents.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6210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2" name="Rectangle 1"/>
          <p:cNvSpPr/>
          <p:nvPr/>
        </p:nvSpPr>
        <p:spPr>
          <a:xfrm>
            <a:off x="2169550" y="4130159"/>
            <a:ext cx="63343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King.Roth.Ibm.Damiler.apple.Accenture.iSoa.touch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client.labcorp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iSoa.pay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352550" y="33147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4" y="3707471"/>
            <a:ext cx="462305" cy="47235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71775" y="3571875"/>
            <a:ext cx="838200" cy="733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085378" y="2692904"/>
            <a:ext cx="4498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King.Roth.Ibm.Damiler.apple.Accenture.iSoa.*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73753" y="2012674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2007/8-2016, 2019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997" y="2327039"/>
            <a:ext cx="1834978" cy="3201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78355" y="2911469"/>
            <a:ext cx="44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Siri</a:t>
            </a:r>
          </a:p>
          <a:p>
            <a:r>
              <a:rPr lang="en-US" sz="800" strike="sngStrike" dirty="0" smtClean="0"/>
              <a:t>Touch</a:t>
            </a:r>
          </a:p>
          <a:p>
            <a:r>
              <a:rPr lang="en-US" sz="800" strike="sngStrike" dirty="0" smtClean="0"/>
              <a:t>Pay</a:t>
            </a:r>
            <a:endParaRPr lang="en-US" sz="8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6862744" y="2877570"/>
            <a:ext cx="146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client.labcorp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648700" y="2647232"/>
            <a:ext cx="25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9878" y="1978106"/>
            <a:ext cx="462305" cy="47235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92183" y="1957707"/>
            <a:ext cx="255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Cum, Blond </a:t>
            </a:r>
            <a:r>
              <a:rPr lang="en-US" strike="sngStrike" dirty="0" err="1" smtClean="0"/>
              <a:t>Petersson</a:t>
            </a:r>
            <a:endParaRPr lang="en-US" strike="sngStrike" dirty="0" smtClean="0"/>
          </a:p>
          <a:p>
            <a:r>
              <a:rPr lang="en-US" strike="sngStrike" dirty="0" err="1" smtClean="0"/>
              <a:t>Labcorp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Grup</a:t>
            </a:r>
            <a:r>
              <a:rPr lang="en-US" strike="sngStrike" dirty="0" smtClean="0"/>
              <a:t> Client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503913" y="1866900"/>
            <a:ext cx="1059187" cy="780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9006593" y="3341172"/>
            <a:ext cx="1762125" cy="16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006592" y="4937475"/>
            <a:ext cx="1762125" cy="16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/>
          <p:cNvSpPr/>
          <p:nvPr/>
        </p:nvSpPr>
        <p:spPr>
          <a:xfrm>
            <a:off x="9737852" y="4862899"/>
            <a:ext cx="349504" cy="128425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378039" y="4715521"/>
            <a:ext cx="10647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</a:t>
            </a:r>
            <a:r>
              <a:rPr lang="en-US" strike="sngStrike" dirty="0" err="1" smtClean="0"/>
              <a:t>lim</a:t>
            </a:r>
            <a:r>
              <a:rPr lang="en-US" strike="sngStrike" dirty="0" smtClean="0"/>
              <a:t> Tie</a:t>
            </a:r>
          </a:p>
          <a:p>
            <a:r>
              <a:rPr lang="en-US" sz="800" strike="sngStrike" dirty="0" smtClean="0"/>
              <a:t>Visa WebSphere SOA</a:t>
            </a:r>
            <a:endParaRPr lang="en-US" sz="800" strike="sngStrike" dirty="0"/>
          </a:p>
        </p:txBody>
      </p:sp>
      <p:sp>
        <p:nvSpPr>
          <p:cNvPr id="32" name="Oval 31"/>
          <p:cNvSpPr/>
          <p:nvPr/>
        </p:nvSpPr>
        <p:spPr>
          <a:xfrm>
            <a:off x="9442753" y="3684032"/>
            <a:ext cx="833487" cy="484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SOA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7800975" y="3246902"/>
            <a:ext cx="1866900" cy="686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9737852" y="2215758"/>
            <a:ext cx="130049" cy="1594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195" y="4685407"/>
            <a:ext cx="1397164" cy="194867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6000750" y="4685407"/>
            <a:ext cx="2733675" cy="19486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125" y="4706951"/>
            <a:ext cx="1432565" cy="1861607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486364" y="4776490"/>
            <a:ext cx="1922029" cy="17611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430" y="4540892"/>
            <a:ext cx="1163342" cy="16247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50" y="4540892"/>
            <a:ext cx="1163342" cy="16247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209" y="1933002"/>
            <a:ext cx="610700" cy="4071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157" y="1811500"/>
            <a:ext cx="638962" cy="6389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36" y="1924926"/>
            <a:ext cx="383594" cy="52120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28" y="1918902"/>
            <a:ext cx="472141" cy="484094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861370" y="2016540"/>
            <a:ext cx="2640079" cy="23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37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101" y="6000740"/>
            <a:ext cx="747712" cy="74771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877" y="4967591"/>
            <a:ext cx="926923" cy="15022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68516" y="3461673"/>
            <a:ext cx="433573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 smtClean="0"/>
              <a:t>OUTSIDE</a:t>
            </a:r>
            <a:endParaRPr lang="en-US" sz="88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699" y="1029716"/>
            <a:ext cx="2296275" cy="13777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5257800" y="6090573"/>
            <a:ext cx="581025" cy="95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81775" y="5718718"/>
            <a:ext cx="1388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was at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dr,maik</a:t>
            </a:r>
            <a:r>
              <a:rPr lang="en-US" sz="800" strike="sngStrike" dirty="0" smtClean="0"/>
              <a:t>) house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582025" y="5543550"/>
            <a:ext cx="683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LISSA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77425" y="5718718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62950" y="51625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92877" y="46727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86934" y="981085"/>
            <a:ext cx="36118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INSIDE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165050" y="2497313"/>
            <a:ext cx="7110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Stepnaie</a:t>
            </a:r>
            <a:r>
              <a:rPr lang="en-US" strike="sngStrike" dirty="0" smtClean="0"/>
              <a:t>: inside</a:t>
            </a:r>
          </a:p>
          <a:p>
            <a:r>
              <a:rPr lang="en-US" strike="sngStrike" dirty="0" err="1" smtClean="0"/>
              <a:t>Michea</a:t>
            </a:r>
            <a:r>
              <a:rPr lang="en-US" strike="sngStrike" dirty="0" smtClean="0"/>
              <a:t>: outside</a:t>
            </a:r>
          </a:p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):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outside</a:t>
            </a:r>
          </a:p>
          <a:p>
            <a:r>
              <a:rPr lang="en-US" strike="sngStrike" dirty="0" smtClean="0"/>
              <a:t>BLACKHAWK(</a:t>
            </a:r>
            <a:r>
              <a:rPr lang="en-US" strike="sngStrike" dirty="0" err="1" smtClean="0"/>
              <a:t>gheho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dr,auerhammer</a:t>
            </a:r>
            <a:r>
              <a:rPr lang="en-US" strike="sngStrike" dirty="0" smtClean="0"/>
              <a:t>).INSIDE(R) / OUTSIDE(R) PROBMLE     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80" y="2427669"/>
            <a:ext cx="610700" cy="40713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20" y="2407480"/>
            <a:ext cx="383594" cy="5212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1071" y="2415661"/>
            <a:ext cx="462305" cy="47235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416345" y="2532352"/>
            <a:ext cx="2640079" cy="23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815840" y="1863490"/>
            <a:ext cx="1941237" cy="5097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4761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Paleolithic (1.7 Ma – 12 </a:t>
            </a:r>
            <a:r>
              <a:rPr kumimoji="0" lang="en-US" altLang="en-US" sz="1200" b="1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ka</a:t>
            </a:r>
            <a:r>
              <a:rPr kumimoji="0" lang="en-US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059" y="1738312"/>
            <a:ext cx="760095" cy="7600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560820" y="1653540"/>
            <a:ext cx="2331720" cy="1234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71" y="1575707"/>
            <a:ext cx="725383" cy="9058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86051" y="1480090"/>
            <a:ext cx="1104900" cy="1142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571202" y="999497"/>
            <a:ext cx="77938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Jet Li</a:t>
            </a:r>
          </a:p>
          <a:p>
            <a:r>
              <a:rPr lang="en-US" sz="800" strike="sngStrike" dirty="0" err="1" smtClean="0"/>
              <a:t>Acto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frind</a:t>
            </a:r>
            <a:endParaRPr lang="en-US" sz="800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2952034" y="4790974"/>
            <a:ext cx="4988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Home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2880362" y="4756418"/>
            <a:ext cx="642201" cy="110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FACEBOOK</a:t>
            </a:r>
            <a:endParaRPr lang="en-US" sz="800" dirty="0"/>
          </a:p>
        </p:txBody>
      </p:sp>
      <p:sp>
        <p:nvSpPr>
          <p:cNvPr id="16" name="Rectangle 15"/>
          <p:cNvSpPr/>
          <p:nvPr/>
        </p:nvSpPr>
        <p:spPr>
          <a:xfrm>
            <a:off x="3571202" y="4919626"/>
            <a:ext cx="919749" cy="1188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Content Items</a:t>
            </a:r>
            <a:endParaRPr lang="en-US" sz="800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652776" y="4809236"/>
            <a:ext cx="83664" cy="38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89421" y="5690533"/>
            <a:ext cx="377625" cy="322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endCxn id="20" idx="1"/>
          </p:cNvCxnSpPr>
          <p:nvPr/>
        </p:nvCxnSpPr>
        <p:spPr>
          <a:xfrm>
            <a:off x="2471942" y="5491680"/>
            <a:ext cx="157524" cy="28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89421" y="5759784"/>
            <a:ext cx="273442" cy="1386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52942" y="5384975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2009 MRI-as-a-Service</a:t>
            </a:r>
          </a:p>
          <a:p>
            <a:r>
              <a:rPr lang="en-US" sz="800" strike="sngStrike" dirty="0" smtClean="0"/>
              <a:t>Google John(s)ton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134" y="5483365"/>
            <a:ext cx="1226160" cy="67514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284327" y="5130421"/>
            <a:ext cx="207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703856" y="5114539"/>
            <a:ext cx="187086" cy="865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8799" y="2665342"/>
            <a:ext cx="779653" cy="96866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44" y="2090121"/>
            <a:ext cx="715307" cy="99894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92147" y="2041123"/>
            <a:ext cx="1377387" cy="1230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99549" y="1236720"/>
            <a:ext cx="218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bismarkstrasse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297" y="3357537"/>
            <a:ext cx="634800" cy="47979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724314" y="2993153"/>
            <a:ext cx="1377387" cy="1230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997" y="3304969"/>
            <a:ext cx="358492" cy="48710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280851" y="3050908"/>
            <a:ext cx="886768" cy="958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77" y="2041123"/>
            <a:ext cx="572999" cy="76951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483157" y="2041123"/>
            <a:ext cx="847005" cy="658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778" y="3115677"/>
            <a:ext cx="245829" cy="40108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182" y="3092307"/>
            <a:ext cx="264701" cy="375623"/>
          </a:xfrm>
          <a:prstGeom prst="rect">
            <a:avLst/>
          </a:prstGeom>
        </p:spPr>
      </p:pic>
      <p:cxnSp>
        <p:nvCxnSpPr>
          <p:cNvPr id="38" name="Straight Connector 37"/>
          <p:cNvCxnSpPr>
            <a:endCxn id="37" idx="2"/>
          </p:cNvCxnSpPr>
          <p:nvPr/>
        </p:nvCxnSpPr>
        <p:spPr>
          <a:xfrm>
            <a:off x="2586499" y="3177873"/>
            <a:ext cx="311034" cy="290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725090" y="3109909"/>
            <a:ext cx="311034" cy="290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30101" y="1467661"/>
            <a:ext cx="12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WWI</a:t>
            </a:r>
            <a:endParaRPr lang="en-US" sz="4000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017" y="5515127"/>
            <a:ext cx="489782" cy="61161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527522" y="5459764"/>
            <a:ext cx="396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an American and go to school here.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903" y="4429753"/>
            <a:ext cx="779653" cy="96866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553199" y="4544752"/>
            <a:ext cx="4504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care you dirty </a:t>
            </a:r>
            <a:r>
              <a:rPr lang="en-US" dirty="0" err="1" smtClean="0"/>
              <a:t>amercan</a:t>
            </a:r>
            <a:r>
              <a:rPr lang="en-US" dirty="0" smtClean="0"/>
              <a:t> </a:t>
            </a:r>
            <a:r>
              <a:rPr lang="en-US" dirty="0" err="1" smtClean="0"/>
              <a:t>scwhein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 am </a:t>
            </a:r>
            <a:r>
              <a:rPr lang="en-US" dirty="0" err="1" smtClean="0"/>
              <a:t>collectin</a:t>
            </a:r>
            <a:r>
              <a:rPr lang="en-US" dirty="0" smtClean="0"/>
              <a:t> data from Kaiser for Yang </a:t>
            </a:r>
            <a:r>
              <a:rPr lang="en-US" dirty="0" err="1" smtClean="0"/>
              <a:t>dynsty</a:t>
            </a:r>
            <a:endParaRPr lang="en-US" dirty="0" smtClean="0"/>
          </a:p>
          <a:p>
            <a:r>
              <a:rPr lang="en-US" dirty="0" err="1" smtClean="0"/>
              <a:t>Throgh</a:t>
            </a:r>
            <a:r>
              <a:rPr lang="en-US" dirty="0" smtClean="0"/>
              <a:t> 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jason’s</a:t>
            </a:r>
            <a:r>
              <a:rPr lang="en-US" strike="sngStrike" dirty="0" smtClean="0"/>
              <a:t> house)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701357" y="2234661"/>
            <a:ext cx="32367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Xia dynasty (2070–1600 BC)</a:t>
            </a:r>
            <a:endParaRPr lang="en-US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Connector 47"/>
          <p:cNvCxnSpPr>
            <a:stCxn id="46" idx="1"/>
          </p:cNvCxnSpPr>
          <p:nvPr/>
        </p:nvCxnSpPr>
        <p:spPr>
          <a:xfrm>
            <a:off x="5701357" y="2419327"/>
            <a:ext cx="3368195" cy="4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534134" y="1207132"/>
            <a:ext cx="919749" cy="8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553199" y="4756418"/>
            <a:ext cx="4057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5" idx="1"/>
            <a:endCxn id="45" idx="3"/>
          </p:cNvCxnSpPr>
          <p:nvPr/>
        </p:nvCxnSpPr>
        <p:spPr>
          <a:xfrm>
            <a:off x="6553199" y="5006417"/>
            <a:ext cx="45046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560820" y="5315087"/>
            <a:ext cx="7762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3" idx="1"/>
          </p:cNvCxnSpPr>
          <p:nvPr/>
        </p:nvCxnSpPr>
        <p:spPr>
          <a:xfrm flipV="1">
            <a:off x="5527522" y="5635882"/>
            <a:ext cx="4149878" cy="8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010150" y="5290776"/>
            <a:ext cx="378649" cy="1022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098" y="1026023"/>
            <a:ext cx="1529542" cy="191192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527522" y="3970513"/>
            <a:ext cx="518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FBI:WMD:ATOMCLOCI(</a:t>
            </a:r>
            <a:r>
              <a:rPr lang="en-US" dirty="0" err="1" smtClean="0"/>
              <a:t>nonPoliceTimer</a:t>
            </a:r>
            <a:r>
              <a:rPr lang="en-US" dirty="0" smtClean="0"/>
              <a:t>(</a:t>
            </a:r>
            <a:r>
              <a:rPr lang="en-US" strike="sngStrike" dirty="0" err="1" smtClean="0"/>
              <a:t>jogging,timo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3736440" y="4121084"/>
            <a:ext cx="5767658" cy="1852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143908" y="2806803"/>
            <a:ext cx="2363899" cy="1180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199474" y="4429753"/>
            <a:ext cx="1557603" cy="108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25857" y="2808602"/>
            <a:ext cx="1127318" cy="671718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4420078" y="2755351"/>
            <a:ext cx="4752975" cy="835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2006/8 WHITE.MARIN</a:t>
            </a:r>
          </a:p>
          <a:p>
            <a:pPr algn="ctr"/>
            <a:r>
              <a:rPr lang="en-US" dirty="0"/>
              <a:t>	</a:t>
            </a:r>
            <a:r>
              <a:rPr lang="en-US" dirty="0" smtClean="0"/>
              <a:t>!WHITE.AVAIBLITY</a:t>
            </a:r>
          </a:p>
          <a:p>
            <a:pPr algn="ctr"/>
            <a:r>
              <a:rPr lang="en-US" sz="800" dirty="0" err="1" smtClean="0"/>
              <a:t>Touch.accenteur.damiel.ibm.appel.roth.king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799549" y="644842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694667" y="6238756"/>
            <a:ext cx="3891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Pentagon EMEA Deere</a:t>
            </a:r>
          </a:p>
          <a:p>
            <a:r>
              <a:rPr lang="en-US" dirty="0" smtClean="0"/>
              <a:t>2005 IBM King Arthur IPX Daimler </a:t>
            </a:r>
            <a:r>
              <a:rPr lang="en-US" dirty="0" err="1" smtClean="0"/>
              <a:t>Artur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4496270" y="6249508"/>
            <a:ext cx="1090040" cy="319664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3201461" y="6448425"/>
            <a:ext cx="125242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694667" y="45447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</a:t>
            </a:r>
            <a:endParaRPr lang="en-US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34466" y="9251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2009</a:t>
            </a:r>
            <a:endParaRPr lang="en-US" b="1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421" y="1031112"/>
            <a:ext cx="958476" cy="14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7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19" name="Rectangle 18"/>
          <p:cNvSpPr/>
          <p:nvPr/>
        </p:nvSpPr>
        <p:spPr>
          <a:xfrm>
            <a:off x="3381375" y="1390649"/>
            <a:ext cx="4800600" cy="5362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390900" y="1228725"/>
            <a:ext cx="4791075" cy="5700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410" y="1698423"/>
            <a:ext cx="4389335" cy="26335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975" y="5054641"/>
            <a:ext cx="1149211" cy="153665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97" y="3969502"/>
            <a:ext cx="353102" cy="35467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4134263" y="3886811"/>
            <a:ext cx="990600" cy="366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4620" y="3929695"/>
            <a:ext cx="436909" cy="44640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767550" y="3842067"/>
            <a:ext cx="990600" cy="366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66" y="5881566"/>
            <a:ext cx="458619" cy="61323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55528" y="1329091"/>
            <a:ext cx="19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for Town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570241" y="4859663"/>
            <a:ext cx="1576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am sitting here With CPVA and </a:t>
            </a:r>
            <a:r>
              <a:rPr lang="en-US" strike="sngStrike" dirty="0" err="1" smtClean="0"/>
              <a:t>Prsoin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Saitin</a:t>
            </a:r>
            <a:r>
              <a:rPr lang="en-US" strike="sngStrike" dirty="0" smtClean="0"/>
              <a:t> Ria (1Mile away)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52425" y="3056908"/>
            <a:ext cx="2794384" cy="1319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746364" y="6470213"/>
            <a:ext cx="630448" cy="28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423" y="3236132"/>
            <a:ext cx="360918" cy="26494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352425" y="2914852"/>
            <a:ext cx="695325" cy="8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1054274" y="2034017"/>
            <a:ext cx="305998" cy="781252"/>
          </a:xfrm>
          <a:prstGeom prst="cube">
            <a:avLst/>
          </a:prstGeom>
          <a:solidFill>
            <a:srgbClr val="FB3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1360272" y="1885793"/>
            <a:ext cx="320776" cy="781252"/>
          </a:xfrm>
          <a:prstGeom prst="cube">
            <a:avLst/>
          </a:prstGeom>
          <a:solidFill>
            <a:srgbClr val="FB3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931966" y="2261506"/>
            <a:ext cx="4908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smtClean="0"/>
              <a:t>Olivia</a:t>
            </a:r>
            <a:endParaRPr lang="en-US" sz="1000" b="1" strike="sngStrike" dirty="0"/>
          </a:p>
        </p:txBody>
      </p:sp>
      <p:sp>
        <p:nvSpPr>
          <p:cNvPr id="44" name="TextBox 43"/>
          <p:cNvSpPr txBox="1"/>
          <p:nvPr/>
        </p:nvSpPr>
        <p:spPr>
          <a:xfrm rot="16448318">
            <a:off x="1146191" y="2170634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 and City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5338340" y="4913855"/>
            <a:ext cx="2206817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52425" y="4106368"/>
            <a:ext cx="26975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nonPOliceCfg.Death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Penlty</a:t>
            </a:r>
            <a:endPara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 smtClean="0"/>
              <a:t>AVAIBILITY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65882" y="4555326"/>
            <a:ext cx="1384718" cy="102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5" y="3782223"/>
            <a:ext cx="2473484" cy="351841"/>
          </a:xfrm>
          <a:prstGeom prst="rect">
            <a:avLst/>
          </a:prstGeom>
        </p:spPr>
      </p:pic>
      <p:cxnSp>
        <p:nvCxnSpPr>
          <p:cNvPr id="54" name="Straight Arrow Connector 53"/>
          <p:cNvCxnSpPr/>
          <p:nvPr/>
        </p:nvCxnSpPr>
        <p:spPr>
          <a:xfrm>
            <a:off x="700087" y="3984641"/>
            <a:ext cx="1786204" cy="63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219325" y="1885793"/>
            <a:ext cx="9525" cy="1615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2941246" y="1656733"/>
            <a:ext cx="12852" cy="1466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339707" y="1568647"/>
            <a:ext cx="614391" cy="230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76200" y="891253"/>
            <a:ext cx="2355510" cy="337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3477235" y="4703874"/>
            <a:ext cx="4585198" cy="195789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3398467" y="4635011"/>
            <a:ext cx="3242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nonPOliceCfgLogial.Death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Penlty</a:t>
            </a:r>
            <a:endParaRPr lang="en-US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Oval 67"/>
          <p:cNvSpPr/>
          <p:nvPr/>
        </p:nvSpPr>
        <p:spPr>
          <a:xfrm>
            <a:off x="9810173" y="2851622"/>
            <a:ext cx="1322139" cy="12989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SOUL</a:t>
            </a:r>
            <a:endParaRPr lang="en-US" strike="sngStrike" dirty="0"/>
          </a:p>
        </p:txBody>
      </p:sp>
      <p:sp>
        <p:nvSpPr>
          <p:cNvPr id="72" name="Oval 71"/>
          <p:cNvSpPr/>
          <p:nvPr/>
        </p:nvSpPr>
        <p:spPr>
          <a:xfrm>
            <a:off x="9810173" y="4150537"/>
            <a:ext cx="1322139" cy="129891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224" y="1329091"/>
            <a:ext cx="998221" cy="998221"/>
          </a:xfrm>
          <a:prstGeom prst="rect">
            <a:avLst/>
          </a:prstGeom>
        </p:spPr>
      </p:pic>
      <p:sp>
        <p:nvSpPr>
          <p:cNvPr id="70" name="Lightning Bolt 69"/>
          <p:cNvSpPr/>
          <p:nvPr/>
        </p:nvSpPr>
        <p:spPr>
          <a:xfrm rot="6575738">
            <a:off x="2559752" y="481587"/>
            <a:ext cx="6560818" cy="7453945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896" y="2269814"/>
            <a:ext cx="1599516" cy="106440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316" y="3717089"/>
            <a:ext cx="1390650" cy="504825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483703" y="3584261"/>
            <a:ext cx="7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8359" y="3695754"/>
            <a:ext cx="1765640" cy="104984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5224975" y="3768927"/>
            <a:ext cx="2166921" cy="660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50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4711005"/>
            <a:ext cx="1903963" cy="7301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2475" y="31623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76600" y="1771650"/>
            <a:ext cx="525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24x7 On-Call (the other on-call)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report to </a:t>
            </a:r>
            <a:r>
              <a:rPr lang="en-US" dirty="0" smtClean="0"/>
              <a:t>white).MLK(</a:t>
            </a:r>
            <a:r>
              <a:rPr lang="en-US" strike="sngStrike" dirty="0" smtClean="0"/>
              <a:t>report from black w/o work)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49" y="2636803"/>
            <a:ext cx="4103303" cy="58367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76600" y="1374968"/>
            <a:ext cx="3387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AVAILABILITY: </a:t>
            </a:r>
            <a:r>
              <a:rPr lang="en-US" dirty="0" smtClean="0"/>
              <a:t>On-Call and On-Call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362325" y="1744300"/>
            <a:ext cx="5067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53250" y="1374968"/>
            <a:ext cx="24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$0.25/hour </a:t>
            </a:r>
            <a:r>
              <a:rPr lang="en-US" strike="sngStrike" dirty="0" err="1" smtClean="0"/>
              <a:t>dev.eng-avg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953250" y="1133110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8hr / 24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988988" y="1581266"/>
            <a:ext cx="9060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0.33333333333</a:t>
            </a:r>
            <a:endParaRPr lang="en-US" sz="800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3448049" y="3612302"/>
            <a:ext cx="1050112" cy="47332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TANGO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22500" y="3905379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RESPONSE TIMES</a:t>
            </a:r>
            <a:endParaRPr lang="en-US" sz="8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4238625" y="3009900"/>
            <a:ext cx="714375" cy="521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174" y="3738742"/>
            <a:ext cx="1019175" cy="54871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258174" y="4287459"/>
            <a:ext cx="725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DEAD</a:t>
            </a:r>
            <a:endParaRPr lang="en-US" b="1" dirty="0"/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 flipV="1">
            <a:off x="5057775" y="3009900"/>
            <a:ext cx="3200399" cy="146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599" y="3560133"/>
            <a:ext cx="2075412" cy="79591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805" y="4711005"/>
            <a:ext cx="259039" cy="34637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8429625" y="4656791"/>
            <a:ext cx="723900" cy="50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78634" y="4348654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Lives/ Dead/ Lives / Dead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246" y="4019652"/>
            <a:ext cx="365350" cy="365350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9735121" y="4074288"/>
            <a:ext cx="609600" cy="236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39" idx="1"/>
          </p:cNvCxnSpPr>
          <p:nvPr/>
        </p:nvCxnSpPr>
        <p:spPr>
          <a:xfrm flipH="1" flipV="1">
            <a:off x="5125684" y="3509588"/>
            <a:ext cx="4609437" cy="68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64284" y="2423636"/>
            <a:ext cx="30994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	</a:t>
            </a:r>
          </a:p>
          <a:p>
            <a:r>
              <a:rPr lang="en-US" strike="sngStrike" dirty="0" err="1" smtClean="0"/>
              <a:t>Phils</a:t>
            </a:r>
            <a:r>
              <a:rPr lang="en-US" strike="sngStrike" dirty="0" smtClean="0"/>
              <a:t> boss</a:t>
            </a:r>
          </a:p>
          <a:p>
            <a:r>
              <a:rPr lang="en-US" strike="sngStrike" dirty="0" smtClean="0"/>
              <a:t>Tim</a:t>
            </a:r>
            <a:r>
              <a:rPr lang="en-US" dirty="0" smtClean="0"/>
              <a:t>; CSO(Chief </a:t>
            </a:r>
            <a:r>
              <a:rPr lang="en-US" dirty="0" err="1" smtClean="0"/>
              <a:t>Securty</a:t>
            </a:r>
            <a:r>
              <a:rPr lang="en-US" dirty="0" smtClean="0"/>
              <a:t> Officer)</a:t>
            </a:r>
          </a:p>
          <a:p>
            <a:endParaRPr lang="en-US" dirty="0" smtClean="0"/>
          </a:p>
          <a:p>
            <a:r>
              <a:rPr lang="en-US" dirty="0" err="1" smtClean="0"/>
              <a:t>CVPA.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()</a:t>
            </a:r>
            <a:r>
              <a:rPr lang="en-US" dirty="0" smtClean="0"/>
              <a:t>.</a:t>
            </a:r>
            <a:r>
              <a:rPr lang="en-US" dirty="0" err="1" smtClean="0"/>
              <a:t>QoS.AVAABILITY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8728029" y="3149314"/>
            <a:ext cx="35928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G.</a:t>
            </a:r>
            <a:r>
              <a:rPr lang="en-US" sz="800" strike="sngStrike" dirty="0" smtClean="0"/>
              <a:t>(waterboarding).</a:t>
            </a:r>
            <a:r>
              <a:rPr lang="en-US" dirty="0" err="1" smtClean="0"/>
              <a:t>QoS.AVAABILITY.keep</a:t>
            </a:r>
            <a:r>
              <a:rPr lang="en-US" dirty="0" smtClean="0"/>
              <a:t>-alive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910" y="2359160"/>
            <a:ext cx="414337" cy="414337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9704283" y="2235205"/>
            <a:ext cx="41638" cy="52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858" y="1240072"/>
            <a:ext cx="995133" cy="995133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919679" y="1066748"/>
            <a:ext cx="1285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Easy Button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96" y="2325375"/>
            <a:ext cx="463133" cy="4631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37978" y="2428669"/>
            <a:ext cx="490181" cy="359839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9889312" y="2454397"/>
            <a:ext cx="1525687" cy="3598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AVAILBILITY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9364679" y="1036555"/>
            <a:ext cx="0" cy="558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10725" y="4711005"/>
            <a:ext cx="244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FB:WMD:CPVA</a:t>
            </a:r>
          </a:p>
          <a:p>
            <a:r>
              <a:rPr lang="en-US" dirty="0" smtClean="0"/>
              <a:t>ATOMCLOCK(</a:t>
            </a:r>
            <a:r>
              <a:rPr lang="en-US" strike="sngStrike" dirty="0" err="1" smtClean="0"/>
              <a:t>CSO.timer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9885100" y="5504243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SUICIDE BOMBER</a:t>
            </a:r>
            <a:endParaRPr lang="en-US" b="1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577" y="6064436"/>
            <a:ext cx="479339" cy="3736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87621" y="6000888"/>
            <a:ext cx="530941" cy="61898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10524450" y="5873575"/>
            <a:ext cx="890549" cy="746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334499" y="799265"/>
            <a:ext cx="311861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MAINSTREE(</a:t>
            </a:r>
            <a:r>
              <a:rPr lang="en-US" b="1" dirty="0" err="1" smtClean="0"/>
              <a:t>PETANGON</a:t>
            </a:r>
            <a:r>
              <a:rPr lang="en-US" b="1" strike="sngStrike" dirty="0" err="1" smtClean="0"/>
              <a:t>.emae</a:t>
            </a:r>
            <a:r>
              <a:rPr lang="en-US" b="1" dirty="0" smtClean="0"/>
              <a:t>.</a:t>
            </a:r>
          </a:p>
          <a:p>
            <a:r>
              <a:rPr lang="en-US" b="1" dirty="0" smtClean="0"/>
              <a:t>DEA(</a:t>
            </a:r>
            <a:r>
              <a:rPr lang="en-US" b="1" strike="sngStrike" dirty="0" smtClean="0"/>
              <a:t>crack)</a:t>
            </a:r>
          </a:p>
          <a:p>
            <a:r>
              <a:rPr lang="en-US" b="1" dirty="0" smtClean="0"/>
              <a:t>MATHEW</a:t>
            </a:r>
            <a:r>
              <a:rPr lang="en-US" dirty="0" smtClean="0"/>
              <a:t>(IPX.</a:t>
            </a:r>
            <a:r>
              <a:rPr lang="en-US" strike="sngStrike" dirty="0" smtClean="0"/>
              <a:t>A+ Certified)</a:t>
            </a:r>
            <a:r>
              <a:rPr lang="en-US" dirty="0" smtClean="0"/>
              <a:t> </a:t>
            </a:r>
          </a:p>
          <a:p>
            <a:r>
              <a:rPr lang="en-US" sz="800" strike="sngStrike" dirty="0" smtClean="0"/>
              <a:t>Marshal Kitchen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242983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9936179" y="1031861"/>
            <a:ext cx="0" cy="5583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8171" y="5996194"/>
            <a:ext cx="530941" cy="6189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2516246"/>
            <a:ext cx="1119187" cy="55080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85825" y="3343275"/>
            <a:ext cx="7858125" cy="10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983613" y="4448175"/>
            <a:ext cx="7858125" cy="10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14323" y="1235047"/>
            <a:ext cx="7553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MAINSTREET(</a:t>
            </a:r>
            <a:r>
              <a:rPr lang="en-US" b="1" dirty="0" err="1" smtClean="0"/>
              <a:t>PETANGON</a:t>
            </a:r>
            <a:r>
              <a:rPr lang="en-US" b="1" strike="sngStrike" dirty="0" err="1" smtClean="0"/>
              <a:t>.emae</a:t>
            </a:r>
            <a:r>
              <a:rPr lang="en-US" b="1" dirty="0" err="1" smtClean="0"/>
              <a:t>.DEA</a:t>
            </a:r>
            <a:r>
              <a:rPr lang="en-US" b="1" dirty="0" smtClean="0"/>
              <a:t>(</a:t>
            </a:r>
            <a:r>
              <a:rPr lang="en-US" b="1" strike="sngStrike" dirty="0" smtClean="0"/>
              <a:t>crack)</a:t>
            </a:r>
            <a:r>
              <a:rPr lang="en-US" b="1" dirty="0" smtClean="0"/>
              <a:t>MATHEW</a:t>
            </a:r>
            <a:r>
              <a:rPr lang="en-US" dirty="0" smtClean="0"/>
              <a:t>(IPX.</a:t>
            </a:r>
            <a:r>
              <a:rPr lang="en-US" strike="sngStrike" dirty="0" smtClean="0"/>
              <a:t>A+ Certified)</a:t>
            </a:r>
            <a:r>
              <a:rPr lang="en-US" dirty="0" smtClean="0"/>
              <a:t> </a:t>
            </a:r>
            <a:endParaRPr lang="en-US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3068099" y="3724275"/>
            <a:ext cx="368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PARADE DUBLIN CALIFORNIA</a:t>
            </a:r>
            <a:endParaRPr lang="en-US" b="1" dirty="0"/>
          </a:p>
        </p:txBody>
      </p:sp>
      <p:sp>
        <p:nvSpPr>
          <p:cNvPr id="61" name="Oval 60"/>
          <p:cNvSpPr/>
          <p:nvPr/>
        </p:nvSpPr>
        <p:spPr>
          <a:xfrm>
            <a:off x="4090986" y="2686050"/>
            <a:ext cx="128589" cy="105598"/>
          </a:xfrm>
          <a:prstGeom prst="ellipse">
            <a:avLst/>
          </a:prstGeom>
          <a:solidFill>
            <a:srgbClr val="FB3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090986" y="2790414"/>
            <a:ext cx="128589" cy="105598"/>
          </a:xfrm>
          <a:prstGeom prst="ellipse">
            <a:avLst/>
          </a:prstGeom>
          <a:solidFill>
            <a:srgbClr val="FB35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2" y="1691644"/>
            <a:ext cx="643896" cy="431060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336381" y="1767844"/>
            <a:ext cx="828578" cy="20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962400" y="2686050"/>
            <a:ext cx="128586" cy="10436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971925" y="2790414"/>
            <a:ext cx="119061" cy="1055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962400" y="2517546"/>
            <a:ext cx="18998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IMPROT</a:t>
            </a:r>
            <a:r>
              <a:rPr lang="en-US" sz="800" dirty="0" smtClean="0"/>
              <a:t> CPVA.IPX.INT.MARY.DEA(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396" y="2343150"/>
            <a:ext cx="174309" cy="174309"/>
          </a:xfrm>
          <a:prstGeom prst="rect">
            <a:avLst/>
          </a:prstGeom>
        </p:spPr>
      </p:pic>
      <p:cxnSp>
        <p:nvCxnSpPr>
          <p:cNvPr id="70" name="Straight Connector 69"/>
          <p:cNvCxnSpPr>
            <a:stCxn id="68" idx="1"/>
          </p:cNvCxnSpPr>
          <p:nvPr/>
        </p:nvCxnSpPr>
        <p:spPr>
          <a:xfrm flipV="1">
            <a:off x="4424396" y="2343150"/>
            <a:ext cx="566704" cy="87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962400" y="2320561"/>
            <a:ext cx="6222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IMPORT</a:t>
            </a:r>
            <a:endParaRPr lang="en-US" sz="10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1330363" y="17424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9349" y="1694606"/>
            <a:ext cx="4103303" cy="5836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580" y="2051642"/>
            <a:ext cx="990600" cy="71668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206280" y="1405311"/>
            <a:ext cx="2991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INT.MAINSTREET</a:t>
            </a:r>
          </a:p>
          <a:p>
            <a:r>
              <a:rPr lang="en-US" strike="sngStrike" dirty="0" smtClean="0"/>
              <a:t>Daimler processed </a:t>
            </a:r>
            <a:r>
              <a:rPr lang="en-US" dirty="0" smtClean="0"/>
              <a:t>DEA(</a:t>
            </a:r>
            <a:r>
              <a:rPr lang="en-US" strike="sngStrike" dirty="0" smtClean="0"/>
              <a:t>crack)</a:t>
            </a:r>
            <a:endParaRPr lang="en-US" strike="sngStrike" dirty="0"/>
          </a:p>
        </p:txBody>
      </p:sp>
      <p:cxnSp>
        <p:nvCxnSpPr>
          <p:cNvPr id="77" name="Straight Arrow Connector 76"/>
          <p:cNvCxnSpPr>
            <a:stCxn id="78" idx="1"/>
          </p:cNvCxnSpPr>
          <p:nvPr/>
        </p:nvCxnSpPr>
        <p:spPr>
          <a:xfrm flipH="1" flipV="1">
            <a:off x="9191625" y="1956246"/>
            <a:ext cx="1381125" cy="18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572750" y="3448050"/>
            <a:ext cx="1010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Austriala</a:t>
            </a:r>
            <a:endParaRPr lang="en-US" dirty="0" smtClean="0"/>
          </a:p>
          <a:p>
            <a:r>
              <a:rPr lang="en-US" dirty="0" err="1" smtClean="0"/>
              <a:t>eval</a:t>
            </a:r>
            <a:r>
              <a:rPr lang="en-US" dirty="0"/>
              <a:t> </a:t>
            </a:r>
          </a:p>
          <a:p>
            <a:r>
              <a:rPr lang="en-US" sz="800" strike="sngStrike" dirty="0" err="1" smtClean="0"/>
              <a:t>Leglizaotn</a:t>
            </a:r>
            <a:r>
              <a:rPr lang="en-US" sz="800" strike="sngStrike" dirty="0" smtClean="0"/>
              <a:t> crack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10535252" y="4109769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Effort for re-processing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10367725" y="3318345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6943725" y="1986443"/>
            <a:ext cx="2038350" cy="638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934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5594" y="1358384"/>
            <a:ext cx="294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PETANGON</a:t>
            </a:r>
            <a:r>
              <a:rPr lang="en-US" b="1" strike="sngStrike" dirty="0" err="1" smtClean="0"/>
              <a:t>.emae</a:t>
            </a:r>
            <a:r>
              <a:rPr lang="en-US" b="1" dirty="0" err="1" smtClean="0"/>
              <a:t>.DEA</a:t>
            </a:r>
            <a:r>
              <a:rPr lang="en-US" b="1" dirty="0" smtClean="0"/>
              <a:t>(</a:t>
            </a:r>
            <a:r>
              <a:rPr lang="en-US" b="1" strike="sngStrike" dirty="0" smtClean="0"/>
              <a:t>crack)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00275" y="2143125"/>
            <a:ext cx="19050" cy="3095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181225" y="4067175"/>
            <a:ext cx="1447800" cy="1162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219325" y="5238750"/>
            <a:ext cx="7867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3648075" y="2422604"/>
            <a:ext cx="1533525" cy="26193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5386387" y="2422604"/>
            <a:ext cx="1533525" cy="26193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548562" y="2392520"/>
            <a:ext cx="1533525" cy="26193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63" y="2315780"/>
            <a:ext cx="826314" cy="11049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806" y="5426433"/>
            <a:ext cx="987431" cy="64878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324225" y="5324475"/>
            <a:ext cx="1857375" cy="95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199" y="5376108"/>
            <a:ext cx="1123602" cy="84923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062537" y="5376108"/>
            <a:ext cx="1857375" cy="95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386387" y="1205656"/>
            <a:ext cx="2603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 have re-processed crack since I was </a:t>
            </a:r>
            <a:r>
              <a:rPr lang="en-US" sz="800" dirty="0" err="1" smtClean="0"/>
              <a:t>ababy</a:t>
            </a:r>
            <a:r>
              <a:rPr lang="en-US" sz="800" dirty="0" smtClean="0"/>
              <a:t> on </a:t>
            </a:r>
            <a:r>
              <a:rPr lang="en-US" sz="800" dirty="0" err="1" smtClean="0"/>
              <a:t>Mainstreet</a:t>
            </a:r>
            <a:endParaRPr lang="en-US" sz="800" dirty="0" smtClean="0"/>
          </a:p>
          <a:p>
            <a:r>
              <a:rPr lang="en-US" sz="800" dirty="0" smtClean="0"/>
              <a:t>Of the United Stated of America.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218872"/>
            <a:ext cx="509587" cy="38515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4414837" y="1218872"/>
            <a:ext cx="3900487" cy="192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0124" y="952241"/>
            <a:ext cx="1333500" cy="1181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424" y="1089436"/>
            <a:ext cx="826314" cy="1104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1228888" y="809319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1228888" y="1205656"/>
            <a:ext cx="963112" cy="98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65614" y="2388504"/>
            <a:ext cx="26263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Amoutn</a:t>
            </a:r>
            <a:r>
              <a:rPr lang="en-US" dirty="0" smtClean="0"/>
              <a:t> of People with </a:t>
            </a:r>
            <a:r>
              <a:rPr lang="en-US" dirty="0" err="1" smtClean="0"/>
              <a:t>Dealth</a:t>
            </a:r>
            <a:r>
              <a:rPr lang="en-US" dirty="0" smtClean="0"/>
              <a:t> </a:t>
            </a:r>
            <a:r>
              <a:rPr lang="en-US" dirty="0" err="1" smtClean="0"/>
              <a:t>Penaly</a:t>
            </a:r>
            <a:r>
              <a:rPr lang="en-US" dirty="0" smtClean="0"/>
              <a:t> (CPVA) reprocessing DEA(crack) for the </a:t>
            </a:r>
            <a:r>
              <a:rPr lang="en-US" dirty="0" err="1" smtClean="0"/>
              <a:t>poele</a:t>
            </a:r>
            <a:r>
              <a:rPr lang="en-US" dirty="0" smtClean="0"/>
              <a:t>  with the </a:t>
            </a:r>
            <a:r>
              <a:rPr lang="en-US" dirty="0" err="1" smtClean="0"/>
              <a:t>dealth</a:t>
            </a:r>
            <a:r>
              <a:rPr lang="en-US" dirty="0" smtClean="0"/>
              <a:t> penalty who crate 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9565614" y="2315780"/>
            <a:ext cx="2144830" cy="211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952500" y="2194336"/>
            <a:ext cx="927100" cy="149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28558" y="3585528"/>
            <a:ext cx="2440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strike="sngStrike" dirty="0" smtClean="0"/>
              <a:t>EMEA</a:t>
            </a:r>
            <a:endParaRPr lang="en-US" sz="7200" b="1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9544573" y="4449129"/>
            <a:ext cx="1540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MAINSTREEET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592" y="5465606"/>
            <a:ext cx="789663" cy="8412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757" y="5475894"/>
            <a:ext cx="1054091" cy="77946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286874" y="5229225"/>
            <a:ext cx="2994026" cy="1365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891527" y="4766977"/>
            <a:ext cx="299133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JFK(</a:t>
            </a:r>
            <a:r>
              <a:rPr lang="en-US" b="1" strike="sngStrike" dirty="0" err="1" smtClean="0"/>
              <a:t>kdwe</a:t>
            </a:r>
            <a:r>
              <a:rPr lang="en-US" b="1" dirty="0" smtClean="0"/>
              <a:t>).CHEKCPON CHALIE</a:t>
            </a:r>
          </a:p>
          <a:p>
            <a:r>
              <a:rPr lang="en-US" b="1" dirty="0" err="1" smtClean="0"/>
              <a:t>TORT:II,Auschitz</a:t>
            </a:r>
            <a:r>
              <a:rPr lang="en-US" b="1" dirty="0" smtClean="0"/>
              <a:t>(SNL)</a:t>
            </a:r>
          </a:p>
          <a:p>
            <a:r>
              <a:rPr lang="en-US" dirty="0" smtClean="0"/>
              <a:t>VP </a:t>
            </a:r>
            <a:r>
              <a:rPr lang="en-US" dirty="0" err="1" smtClean="0"/>
              <a:t>Germay</a:t>
            </a:r>
            <a:endParaRPr lang="en-US" dirty="0" smtClean="0"/>
          </a:p>
          <a:p>
            <a:r>
              <a:rPr lang="en-US" sz="800" dirty="0" err="1" smtClean="0"/>
              <a:t>Stoen</a:t>
            </a:r>
            <a:r>
              <a:rPr lang="en-US" sz="800" dirty="0" smtClean="0"/>
              <a:t> </a:t>
            </a:r>
            <a:r>
              <a:rPr lang="en-US" sz="800" dirty="0" err="1" smtClean="0"/>
              <a:t>Rainoat</a:t>
            </a:r>
            <a:endParaRPr lang="en-US" sz="800" dirty="0" smtClean="0"/>
          </a:p>
          <a:p>
            <a:r>
              <a:rPr lang="en-US" sz="800" dirty="0" smtClean="0"/>
              <a:t>Bank of America</a:t>
            </a:r>
          </a:p>
          <a:p>
            <a:r>
              <a:rPr lang="en-US" sz="800" dirty="0" smtClean="0"/>
              <a:t>Steve </a:t>
            </a:r>
            <a:r>
              <a:rPr lang="en-US" sz="800" dirty="0" err="1" smtClean="0"/>
              <a:t>Breadlove</a:t>
            </a:r>
            <a:endParaRPr lang="en-US" sz="800" dirty="0" smtClean="0"/>
          </a:p>
          <a:p>
            <a:r>
              <a:rPr lang="en-US" sz="800" dirty="0" smtClean="0"/>
              <a:t>Raincoats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92878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7" y="1447800"/>
            <a:ext cx="3279105" cy="20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4300" y="958076"/>
            <a:ext cx="8254247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2023</a:t>
            </a:r>
            <a:endParaRPr lang="en-US" dirty="0"/>
          </a:p>
          <a:p>
            <a:r>
              <a:rPr lang="en-US" sz="8000" dirty="0" smtClean="0"/>
              <a:t>“A European </a:t>
            </a:r>
          </a:p>
          <a:p>
            <a:r>
              <a:rPr lang="en-US" sz="8000" dirty="0" smtClean="0"/>
              <a:t>Processing </a:t>
            </a:r>
          </a:p>
          <a:p>
            <a:r>
              <a:rPr lang="en-US" sz="8000" dirty="0" smtClean="0"/>
              <a:t>DEA on </a:t>
            </a:r>
            <a:r>
              <a:rPr lang="en-US" sz="8000" dirty="0" err="1" smtClean="0"/>
              <a:t>Mainstreet</a:t>
            </a:r>
            <a:r>
              <a:rPr lang="en-US" sz="8000" dirty="0" smtClean="0"/>
              <a:t> </a:t>
            </a:r>
          </a:p>
          <a:p>
            <a:r>
              <a:rPr lang="en-US" sz="8000" dirty="0" smtClean="0"/>
              <a:t>is </a:t>
            </a:r>
            <a:r>
              <a:rPr lang="en-US" sz="8000" dirty="0" err="1" smtClean="0"/>
              <a:t>hyparcracy</a:t>
            </a:r>
            <a:r>
              <a:rPr lang="en-US" sz="8000" dirty="0" smtClean="0"/>
              <a:t>”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5727700" y="6159500"/>
            <a:ext cx="31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Obvliovous</a:t>
            </a:r>
            <a:r>
              <a:rPr lang="en-US" dirty="0" smtClean="0"/>
              <a:t> and other big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83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07" y="1447800"/>
            <a:ext cx="3279105" cy="20558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24300" y="958076"/>
            <a:ext cx="8254247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2006</a:t>
            </a:r>
            <a:endParaRPr lang="en-US" dirty="0"/>
          </a:p>
          <a:p>
            <a:r>
              <a:rPr lang="en-US" sz="8000" dirty="0" smtClean="0"/>
              <a:t>“A European </a:t>
            </a:r>
          </a:p>
          <a:p>
            <a:r>
              <a:rPr lang="en-US" sz="8000" dirty="0" smtClean="0"/>
              <a:t>Processing </a:t>
            </a:r>
          </a:p>
          <a:p>
            <a:r>
              <a:rPr lang="en-US" sz="8000" dirty="0" smtClean="0"/>
              <a:t>DEA on </a:t>
            </a:r>
            <a:r>
              <a:rPr lang="en-US" sz="8000" dirty="0" err="1" smtClean="0"/>
              <a:t>Mainstreet</a:t>
            </a:r>
            <a:r>
              <a:rPr lang="en-US" sz="8000" dirty="0" smtClean="0"/>
              <a:t> </a:t>
            </a:r>
          </a:p>
          <a:p>
            <a:r>
              <a:rPr lang="en-US" sz="8000" dirty="0" smtClean="0"/>
              <a:t>is </a:t>
            </a:r>
            <a:r>
              <a:rPr lang="en-US" sz="8000" dirty="0" err="1" smtClean="0"/>
              <a:t>hyparcracy</a:t>
            </a:r>
            <a:r>
              <a:rPr lang="en-US" sz="8000" dirty="0" smtClean="0"/>
              <a:t>”</a:t>
            </a:r>
            <a:endParaRPr lang="en-US" sz="8000" dirty="0"/>
          </a:p>
        </p:txBody>
      </p:sp>
      <p:sp>
        <p:nvSpPr>
          <p:cNvPr id="7" name="TextBox 6"/>
          <p:cNvSpPr txBox="1"/>
          <p:nvPr/>
        </p:nvSpPr>
        <p:spPr>
          <a:xfrm>
            <a:off x="5727700" y="6159500"/>
            <a:ext cx="3163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Obvliovous</a:t>
            </a:r>
            <a:r>
              <a:rPr lang="en-US" dirty="0" smtClean="0"/>
              <a:t> and other big 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59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1" y="2347384"/>
            <a:ext cx="1852412" cy="2159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2347384"/>
            <a:ext cx="2800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b="1" dirty="0" smtClean="0"/>
              <a:t>SALES </a:t>
            </a:r>
            <a:r>
              <a:rPr lang="en-US" dirty="0" smtClean="0"/>
              <a:t>HW5.IPX A5</a:t>
            </a:r>
          </a:p>
          <a:p>
            <a:r>
              <a:rPr lang="en-US" dirty="0" smtClean="0"/>
              <a:t>2008/9 </a:t>
            </a:r>
            <a:r>
              <a:rPr lang="en-US" b="1" dirty="0" smtClean="0"/>
              <a:t>SALES</a:t>
            </a:r>
            <a:r>
              <a:rPr lang="en-US" dirty="0" smtClean="0"/>
              <a:t>  </a:t>
            </a:r>
            <a:r>
              <a:rPr lang="en-US" strike="sngStrike" dirty="0" err="1" smtClean="0"/>
              <a:t>dom</a:t>
            </a:r>
            <a:r>
              <a:rPr lang="en-US" strike="sngStrike" dirty="0" smtClean="0"/>
              <a:t> cologne</a:t>
            </a:r>
          </a:p>
          <a:p>
            <a:r>
              <a:rPr lang="en-US" dirty="0" smtClean="0"/>
              <a:t>2010 </a:t>
            </a:r>
            <a:r>
              <a:rPr lang="en-US" b="1" dirty="0" smtClean="0"/>
              <a:t>SALES</a:t>
            </a:r>
            <a:r>
              <a:rPr lang="en-US" dirty="0" smtClean="0"/>
              <a:t> Visa 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 School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19900" y="2947548"/>
            <a:ext cx="635000" cy="100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43227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8" y="5042763"/>
            <a:ext cx="1181099" cy="13769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66" y="4023679"/>
            <a:ext cx="1071562" cy="10715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32" y="1594857"/>
            <a:ext cx="990600" cy="600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01844" y="2148898"/>
            <a:ext cx="97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</a:t>
            </a:r>
            <a:endParaRPr lang="en-US" dirty="0"/>
          </a:p>
        </p:txBody>
      </p:sp>
      <p:cxnSp>
        <p:nvCxnSpPr>
          <p:cNvPr id="12" name="Straight Connector 11"/>
          <p:cNvCxnSpPr>
            <a:stCxn id="9" idx="2"/>
          </p:cNvCxnSpPr>
          <p:nvPr/>
        </p:nvCxnSpPr>
        <p:spPr>
          <a:xfrm flipH="1">
            <a:off x="5778500" y="2518230"/>
            <a:ext cx="611459" cy="1534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687" y="3752358"/>
            <a:ext cx="990600" cy="6000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402051" y="2898538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</a:t>
            </a:r>
            <a:r>
              <a:rPr lang="en-US" dirty="0" err="1" smtClean="0"/>
              <a:t>Anselmo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87779" y="398310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770847" y="1234525"/>
            <a:ext cx="110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Cathedral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591368" y="4282643"/>
            <a:ext cx="1198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Monastery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810" y="3794571"/>
            <a:ext cx="990600" cy="4880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385" y="5123958"/>
            <a:ext cx="990600" cy="60007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710687" y="5666748"/>
            <a:ext cx="848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Church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314697" y="1096172"/>
            <a:ext cx="38100" cy="5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363069" y="1290836"/>
            <a:ext cx="38100" cy="5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61219" y="1564969"/>
            <a:ext cx="169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17818" y="1179717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209677" y="4076212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17818" y="4626926"/>
            <a:ext cx="1697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864" y="4327384"/>
            <a:ext cx="990600" cy="4880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314697" y="4001721"/>
            <a:ext cx="68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78465" y="4771787"/>
            <a:ext cx="848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Church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269" y="4282643"/>
            <a:ext cx="990600" cy="488072"/>
          </a:xfrm>
          <a:prstGeom prst="rect">
            <a:avLst/>
          </a:prstGeom>
        </p:spPr>
      </p:pic>
      <p:sp>
        <p:nvSpPr>
          <p:cNvPr id="34" name="Right Arrow 33"/>
          <p:cNvSpPr/>
          <p:nvPr/>
        </p:nvSpPr>
        <p:spPr>
          <a:xfrm>
            <a:off x="3694009" y="4195420"/>
            <a:ext cx="552557" cy="550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flipH="1">
            <a:off x="3066077" y="4195420"/>
            <a:ext cx="580426" cy="550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563877" y="3594854"/>
            <a:ext cx="127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Dr. </a:t>
            </a:r>
            <a:r>
              <a:rPr lang="en-US" b="1" dirty="0" err="1" smtClean="0"/>
              <a:t>Joeseph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927585" y="358086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Joeseph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5175789" y="2870961"/>
            <a:ext cx="1628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41.Lissa(</a:t>
            </a:r>
            <a:r>
              <a:rPr lang="en-US" strike="sngStrike" dirty="0" err="1" smtClean="0"/>
              <a:t>sw:sw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854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389" y="4902200"/>
            <a:ext cx="889823" cy="5921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627025" y="4779168"/>
            <a:ext cx="1511300" cy="914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27700" y="4940300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Gorbched</a:t>
            </a:r>
            <a:r>
              <a:rPr lang="en-US" dirty="0" smtClean="0"/>
              <a:t>(</a:t>
            </a:r>
            <a:r>
              <a:rPr lang="en-US" dirty="0" err="1" smtClean="0"/>
              <a:t>dell.ushe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00400" y="4381500"/>
            <a:ext cx="25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293100" y="4478635"/>
            <a:ext cx="3529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As </a:t>
            </a:r>
            <a:r>
              <a:rPr lang="en-US" strike="sngStrike" dirty="0" err="1" smtClean="0"/>
              <a:t>Stephanei</a:t>
            </a:r>
            <a:r>
              <a:rPr lang="en-US" strike="sngStrike" dirty="0" smtClean="0"/>
              <a:t> and I opened the laptop for free, there was a nun strapped to </a:t>
            </a:r>
            <a:r>
              <a:rPr lang="en-US" strike="sngStrike" dirty="0" err="1" smtClean="0"/>
              <a:t>tourch</a:t>
            </a:r>
            <a:r>
              <a:rPr lang="en-US" strike="sngStrike" dirty="0" smtClean="0"/>
              <a:t> bench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228150" y="4908153"/>
            <a:ext cx="506495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228150" y="3746500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55587" y="3589695"/>
            <a:ext cx="434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2003/4 WATER(n. </a:t>
            </a:r>
            <a:r>
              <a:rPr lang="en-US" dirty="0" err="1" smtClean="0"/>
              <a:t>brancifort</a:t>
            </a:r>
            <a:r>
              <a:rPr lang="en-US" dirty="0" smtClean="0"/>
              <a:t> 1983/2003) 20Y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40200" y="3931166"/>
            <a:ext cx="13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Dorm room 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052379" y="3198217"/>
            <a:ext cx="279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ghcoheo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ush</a:t>
            </a:r>
            <a:r>
              <a:rPr lang="en-US" dirty="0" err="1" smtClean="0"/>
              <a:t>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43781" y="1466934"/>
            <a:ext cx="88326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IMPORT: </a:t>
            </a:r>
            <a:r>
              <a:rPr lang="en-US" sz="8000" b="1" strike="sngStrike" dirty="0" err="1" smtClean="0"/>
              <a:t>Sado</a:t>
            </a:r>
            <a:r>
              <a:rPr lang="en-US" sz="8000" b="1" strike="sngStrike" dirty="0" smtClean="0"/>
              <a:t> </a:t>
            </a:r>
            <a:r>
              <a:rPr lang="en-US" sz="8000" b="1" strike="sngStrike" dirty="0" err="1" smtClean="0"/>
              <a:t>Maso</a:t>
            </a:r>
            <a:endParaRPr lang="en-US" sz="8000" b="1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661419" y="719745"/>
            <a:ext cx="10512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PENTAONG VIRIGNIA MARY</a:t>
            </a:r>
            <a:endParaRPr lang="en-US" sz="7200" dirty="0"/>
          </a:p>
        </p:txBody>
      </p:sp>
      <p:sp>
        <p:nvSpPr>
          <p:cNvPr id="47" name="Rectangle 46"/>
          <p:cNvSpPr/>
          <p:nvPr/>
        </p:nvSpPr>
        <p:spPr>
          <a:xfrm>
            <a:off x="2230461" y="6012934"/>
            <a:ext cx="362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DEFAUT</a:t>
            </a:r>
            <a:r>
              <a:rPr lang="en-US" dirty="0" smtClean="0"/>
              <a:t>:   </a:t>
            </a:r>
            <a:r>
              <a:rPr lang="en-US" strike="sngStrike" dirty="0" err="1" smtClean="0"/>
              <a:t>ruf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mich</a:t>
            </a:r>
            <a:r>
              <a:rPr lang="en-US" strike="sngStrike" dirty="0" smtClean="0"/>
              <a:t> an </a:t>
            </a:r>
            <a:r>
              <a:rPr lang="en-US" dirty="0" smtClean="0"/>
              <a:t>(</a:t>
            </a:r>
            <a:r>
              <a:rPr lang="en-US" dirty="0" err="1" smtClean="0"/>
              <a:t>trna</a:t>
            </a:r>
            <a:r>
              <a:rPr lang="en-US" dirty="0" smtClean="0"/>
              <a:t>) </a:t>
            </a:r>
            <a:r>
              <a:rPr lang="en-US" strike="sngStrike" dirty="0" smtClean="0"/>
              <a:t>call me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7636" y="60129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SIRENS: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661419" y="891252"/>
            <a:ext cx="0" cy="596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118" y="5774830"/>
            <a:ext cx="845539" cy="84553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5930900" y="5774830"/>
            <a:ext cx="1295400" cy="968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827" y="5693568"/>
            <a:ext cx="1234546" cy="92471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7112000" y="5774830"/>
            <a:ext cx="2362200" cy="843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797805" y="2608024"/>
            <a:ext cx="29241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1997 MAINSTREET.MARY</a:t>
            </a:r>
          </a:p>
          <a:p>
            <a:r>
              <a:rPr lang="en-US" sz="1200" dirty="0" smtClean="0"/>
              <a:t>2023 MAINT.MARY.</a:t>
            </a:r>
            <a:r>
              <a:rPr lang="en-US" sz="1200" strike="sngStrike" dirty="0" smtClean="0"/>
              <a:t>(APP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FBI:KIDNAPPING</a:t>
            </a:r>
          </a:p>
          <a:p>
            <a:r>
              <a:rPr lang="en-US" sz="1200" dirty="0" smtClean="0"/>
              <a:t>1994 HOMCE:CHANLOR</a:t>
            </a:r>
          </a:p>
          <a:p>
            <a:r>
              <a:rPr lang="en-US" sz="1200" dirty="0" smtClean="0"/>
              <a:t>(</a:t>
            </a:r>
            <a:r>
              <a:rPr lang="en-US" sz="1200" strike="sngStrike" dirty="0" smtClean="0"/>
              <a:t>Spy </a:t>
            </a:r>
            <a:r>
              <a:rPr lang="en-US" sz="1200" strike="sngStrike" dirty="0" err="1" smtClean="0"/>
              <a:t>ricardo</a:t>
            </a:r>
            <a:r>
              <a:rPr lang="en-US" sz="1200" strike="sngStrike" dirty="0" smtClean="0"/>
              <a:t>, he will call</a:t>
            </a:r>
            <a:r>
              <a:rPr lang="en-US" sz="1200" dirty="0" smtClean="0"/>
              <a:t>)</a:t>
            </a:r>
          </a:p>
          <a:p>
            <a:r>
              <a:rPr lang="en-US" sz="1200" dirty="0" smtClean="0"/>
              <a:t>41.Wait </a:t>
            </a:r>
            <a:r>
              <a:rPr lang="en-US" sz="1200" strike="sngStrike" dirty="0" err="1" smtClean="0"/>
              <a:t>sielen</a:t>
            </a:r>
            <a:r>
              <a:rPr lang="en-US" sz="1200" strike="sngStrike" dirty="0" smtClean="0"/>
              <a:t> treatment</a:t>
            </a:r>
          </a:p>
          <a:p>
            <a:r>
              <a:rPr lang="en-US" sz="1200" dirty="0" smtClean="0"/>
              <a:t>VP GERMAY </a:t>
            </a:r>
            <a:r>
              <a:rPr lang="en-US" sz="1200" strike="sngStrike" dirty="0" err="1" smtClean="0"/>
              <a:t>nokia</a:t>
            </a:r>
            <a:r>
              <a:rPr lang="en-US" sz="1200" strike="sngStrike" dirty="0" smtClean="0"/>
              <a:t> and apple </a:t>
            </a:r>
            <a:r>
              <a:rPr lang="en-US" sz="1200" strike="sngStrike" dirty="0" err="1" smtClean="0"/>
              <a:t>pulsu</a:t>
            </a:r>
            <a:r>
              <a:rPr lang="en-US" sz="1200" strike="sngStrike" dirty="0" smtClean="0"/>
              <a:t> Samsung</a:t>
            </a:r>
          </a:p>
          <a:p>
            <a:r>
              <a:rPr lang="en-US" sz="1200" dirty="0" smtClean="0"/>
              <a:t>GREESPAN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tleekom</a:t>
            </a:r>
            <a:endParaRPr lang="en-US" sz="12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759490" y="2181996"/>
            <a:ext cx="32928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+49190</a:t>
            </a:r>
          </a:p>
        </p:txBody>
      </p:sp>
    </p:spTree>
    <p:extLst>
      <p:ext uri="{BB962C8B-B14F-4D97-AF65-F5344CB8AC3E}">
        <p14:creationId xmlns:p14="http://schemas.microsoft.com/office/powerpoint/2010/main" val="236324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2029719" y="1237135"/>
            <a:ext cx="53546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PENTAGON VIRIGNIA MARY</a:t>
            </a:r>
          </a:p>
          <a:p>
            <a:r>
              <a:rPr lang="en-US" sz="3600" dirty="0" smtClean="0"/>
              <a:t>MAINSTREET</a:t>
            </a:r>
            <a:endParaRPr lang="en-US" sz="3600" dirty="0"/>
          </a:p>
        </p:txBody>
      </p:sp>
      <p:sp>
        <p:nvSpPr>
          <p:cNvPr id="48" name="TextBox 47"/>
          <p:cNvSpPr txBox="1"/>
          <p:nvPr/>
        </p:nvSpPr>
        <p:spPr>
          <a:xfrm>
            <a:off x="17636" y="60129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SIRENS: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661419" y="891252"/>
            <a:ext cx="0" cy="596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860" y="2966165"/>
            <a:ext cx="613464" cy="45950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7626533" y="3003943"/>
            <a:ext cx="952500" cy="4217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321300" y="3011962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425700" y="4508500"/>
            <a:ext cx="24638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41900" y="4508500"/>
            <a:ext cx="6233635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588500" y="4953000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690100" y="5692929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332243" y="937160"/>
            <a:ext cx="355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</a:t>
            </a:r>
            <a:r>
              <a:rPr lang="en-US" dirty="0" smtClean="0"/>
              <a:t>1991 February 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tuti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fruti</a:t>
            </a:r>
            <a:r>
              <a:rPr lang="en-US" sz="1000" strike="sngStrike" dirty="0" smtClean="0"/>
              <a:t>, </a:t>
            </a:r>
            <a:r>
              <a:rPr lang="en-US" dirty="0" smtClean="0"/>
              <a:t>HAMITOIN)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59900" y="4419600"/>
            <a:ext cx="195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061257" y="4768334"/>
            <a:ext cx="642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5598210" y="5137666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12260" y="5906952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50959" y="4810077"/>
            <a:ext cx="8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drunk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029719" y="919086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October 1997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690100" y="2966165"/>
            <a:ext cx="9701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Auschitz</a:t>
            </a:r>
            <a:endParaRPr lang="en-US" dirty="0" smtClean="0"/>
          </a:p>
          <a:p>
            <a:r>
              <a:rPr lang="en-US" sz="800" strike="sngStrike" dirty="0" smtClean="0"/>
              <a:t>(oven)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9499600" y="3011962"/>
            <a:ext cx="1066800" cy="200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427935" y="1287935"/>
            <a:ext cx="38100" cy="327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029719" y="2239582"/>
            <a:ext cx="3501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smtClean="0"/>
              <a:t>+49190 </a:t>
            </a:r>
            <a:r>
              <a:rPr lang="en-US" strike="sngStrike" dirty="0" smtClean="0"/>
              <a:t>0.1 </a:t>
            </a:r>
            <a:r>
              <a:rPr lang="en-US" strike="sngStrike" dirty="0" err="1" smtClean="0"/>
              <a:t>Lissa</a:t>
            </a:r>
            <a:r>
              <a:rPr lang="en-US" strike="sngStrike" dirty="0" smtClean="0"/>
              <a:t> for fathers</a:t>
            </a:r>
            <a:endParaRPr lang="en-US" strike="sngStrike" dirty="0"/>
          </a:p>
        </p:txBody>
      </p:sp>
      <p:sp>
        <p:nvSpPr>
          <p:cNvPr id="28" name="Cloud 27"/>
          <p:cNvSpPr/>
          <p:nvPr/>
        </p:nvSpPr>
        <p:spPr>
          <a:xfrm>
            <a:off x="9897007" y="3867905"/>
            <a:ext cx="1518126" cy="151689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969" y="4385387"/>
            <a:ext cx="460201" cy="34782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002210" y="4101978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sp>
        <p:nvSpPr>
          <p:cNvPr id="52" name="Cloud 51"/>
          <p:cNvSpPr/>
          <p:nvPr/>
        </p:nvSpPr>
        <p:spPr>
          <a:xfrm>
            <a:off x="4080232" y="4194552"/>
            <a:ext cx="1518126" cy="151689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507783" y="4733213"/>
            <a:ext cx="863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drunk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649" y="4345220"/>
            <a:ext cx="613464" cy="459506"/>
          </a:xfrm>
          <a:prstGeom prst="rect">
            <a:avLst/>
          </a:prstGeom>
        </p:spPr>
      </p:pic>
      <p:sp>
        <p:nvSpPr>
          <p:cNvPr id="60" name="Oval 59"/>
          <p:cNvSpPr/>
          <p:nvPr/>
        </p:nvSpPr>
        <p:spPr>
          <a:xfrm rot="17458296">
            <a:off x="4273136" y="4794618"/>
            <a:ext cx="388245" cy="299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 rot="17458296">
            <a:off x="4412334" y="5047171"/>
            <a:ext cx="388245" cy="2997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857" y="4961817"/>
            <a:ext cx="255140" cy="2309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724" y="4777482"/>
            <a:ext cx="661613" cy="49621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366" y="4486429"/>
            <a:ext cx="1162923" cy="65123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82531" y="1955800"/>
            <a:ext cx="2849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Watching Soft pornos </a:t>
            </a:r>
            <a:r>
              <a:rPr lang="en-US" strike="sngStrike" dirty="0" err="1" smtClean="0"/>
              <a:t>tother</a:t>
            </a:r>
            <a:endParaRPr lang="en-US" strike="sngStrike" dirty="0" smtClean="0"/>
          </a:p>
          <a:p>
            <a:r>
              <a:rPr lang="en-US" strike="sngStrike" dirty="0" smtClean="0"/>
              <a:t>[x] no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96434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55" name="Rectangle 54"/>
          <p:cNvSpPr/>
          <p:nvPr/>
        </p:nvSpPr>
        <p:spPr>
          <a:xfrm>
            <a:off x="337372" y="776820"/>
            <a:ext cx="57586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FBI:WMD for City Hall</a:t>
            </a:r>
            <a:endParaRPr lang="en-US" sz="4800" b="1" dirty="0"/>
          </a:p>
        </p:txBody>
      </p:sp>
      <p:sp>
        <p:nvSpPr>
          <p:cNvPr id="2" name="Rectangle 1"/>
          <p:cNvSpPr/>
          <p:nvPr/>
        </p:nvSpPr>
        <p:spPr>
          <a:xfrm>
            <a:off x="818322" y="1801661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697" y="2365127"/>
            <a:ext cx="637439" cy="433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88" y="2365127"/>
            <a:ext cx="773776" cy="43331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636128" y="2474592"/>
            <a:ext cx="1802865" cy="161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697" y="1997668"/>
            <a:ext cx="609600" cy="34137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2588160" y="1684669"/>
            <a:ext cx="1657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Oakland Mayor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5343525" y="1607817"/>
            <a:ext cx="1876425" cy="11906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6019800" y="1801661"/>
            <a:ext cx="419100" cy="3871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019800" y="2168356"/>
            <a:ext cx="419100" cy="3871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54" y="1995251"/>
            <a:ext cx="808713" cy="53816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7629525" y="1715936"/>
            <a:ext cx="1104900" cy="10825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851583" y="1607817"/>
            <a:ext cx="1305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Tim cook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4765092" y="1409282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</a:t>
            </a:r>
            <a:r>
              <a:rPr lang="en-US" strike="sngStrike" dirty="0" smtClean="0"/>
              <a:t>Sandra(0)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6531510" y="1361606"/>
            <a:ext cx="191130" cy="23812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</a:t>
            </a:r>
            <a:endParaRPr lang="en-US" sz="800" dirty="0"/>
          </a:p>
        </p:txBody>
      </p:sp>
      <p:sp>
        <p:nvSpPr>
          <p:cNvPr id="66" name="Rectangle 65"/>
          <p:cNvSpPr/>
          <p:nvPr/>
        </p:nvSpPr>
        <p:spPr>
          <a:xfrm>
            <a:off x="5295900" y="1792483"/>
            <a:ext cx="95250" cy="71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255482" y="2784247"/>
            <a:ext cx="2483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don’t have a jobs and (1) thing uncomfortable per day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17" y="3269581"/>
            <a:ext cx="452437" cy="301076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5150385" y="3077757"/>
            <a:ext cx="1381125" cy="268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</a:t>
            </a:r>
            <a:endParaRPr lang="en-US" sz="800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647700" y="3636927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4702820" y="2815025"/>
            <a:ext cx="1186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MATHEW: 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531510" y="3059054"/>
            <a:ext cx="186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micheaal</a:t>
            </a:r>
            <a:r>
              <a:rPr lang="en-US" sz="800" strike="sngStrike" dirty="0" smtClean="0"/>
              <a:t>): </a:t>
            </a:r>
            <a:r>
              <a:rPr lang="en-US" sz="800" dirty="0" smtClean="0"/>
              <a:t>at least she loves me</a:t>
            </a:r>
          </a:p>
          <a:p>
            <a:r>
              <a:rPr lang="en-US" sz="800" strike="sngStrike" dirty="0" smtClean="0"/>
              <a:t>? 4-way?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688" y="1872006"/>
            <a:ext cx="1557446" cy="872170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9058404" y="1440159"/>
            <a:ext cx="1605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Oakland mayor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31" y="2257189"/>
            <a:ext cx="958210" cy="61301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24471" y="1850720"/>
            <a:ext cx="559852" cy="69372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0135903" y="2851880"/>
            <a:ext cx="18549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41.nonPolcieCfg</a:t>
            </a:r>
          </a:p>
          <a:p>
            <a:r>
              <a:rPr lang="en-US" sz="800" dirty="0" smtClean="0"/>
              <a:t> In my own house as </a:t>
            </a:r>
            <a:r>
              <a:rPr lang="en-US" sz="800" dirty="0" err="1" smtClean="0"/>
              <a:t>junviniel</a:t>
            </a:r>
            <a:endParaRPr lang="en-US" sz="800" dirty="0" smtClean="0"/>
          </a:p>
          <a:p>
            <a:r>
              <a:rPr lang="en-US" sz="800" dirty="0" smtClean="0"/>
              <a:t>With Sister Michelle at Saint Rita </a:t>
            </a:r>
            <a:r>
              <a:rPr lang="en-US" sz="800" dirty="0" err="1" smtClean="0"/>
              <a:t>Prision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266" y="2856787"/>
            <a:ext cx="514344" cy="663932"/>
          </a:xfrm>
          <a:prstGeom prst="rect">
            <a:avLst/>
          </a:prstGeom>
        </p:spPr>
      </p:pic>
      <p:cxnSp>
        <p:nvCxnSpPr>
          <p:cNvPr id="86" name="Straight Connector 85"/>
          <p:cNvCxnSpPr>
            <a:stCxn id="82" idx="1"/>
          </p:cNvCxnSpPr>
          <p:nvPr/>
        </p:nvCxnSpPr>
        <p:spPr>
          <a:xfrm flipV="1">
            <a:off x="10824471" y="1801661"/>
            <a:ext cx="483565" cy="39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10750563" y="2207252"/>
            <a:ext cx="955662" cy="618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653462" y="4103856"/>
            <a:ext cx="27622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Invert</a:t>
            </a:r>
            <a:r>
              <a:rPr lang="en-US" dirty="0" err="1" smtClean="0"/>
              <a:t>.MATHEW</a:t>
            </a:r>
            <a:r>
              <a:rPr lang="en-US" dirty="0" smtClean="0"/>
              <a:t>: </a:t>
            </a:r>
          </a:p>
          <a:p>
            <a:r>
              <a:rPr lang="en-US" sz="1000" dirty="0"/>
              <a:t> </a:t>
            </a:r>
            <a:r>
              <a:rPr lang="en-US" sz="1000" dirty="0" smtClean="0"/>
              <a:t>- </a:t>
            </a:r>
            <a:r>
              <a:rPr lang="en-US" sz="1000" dirty="0" err="1" smtClean="0"/>
              <a:t>JOESPHE.nonPoliceAresstXML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steve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meiers</a:t>
            </a:r>
            <a:r>
              <a:rPr lang="en-US" sz="1000" strike="sngStrike" dirty="0" smtClean="0"/>
              <a:t>)</a:t>
            </a:r>
          </a:p>
          <a:p>
            <a:r>
              <a:rPr lang="en-US" sz="1000" strike="sngStrike" dirty="0"/>
              <a:t> </a:t>
            </a:r>
            <a:r>
              <a:rPr lang="en-US" sz="1000" dirty="0" smtClean="0"/>
              <a:t>- </a:t>
            </a:r>
            <a:r>
              <a:rPr lang="en-US" sz="1000" dirty="0" err="1" smtClean="0"/>
              <a:t>MATHERW.nonPoceiArestXML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mathew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meiers</a:t>
            </a:r>
            <a:r>
              <a:rPr lang="en-US" sz="1000" strike="sngStrike" dirty="0" smtClean="0"/>
              <a:t>)</a:t>
            </a:r>
          </a:p>
          <a:p>
            <a:r>
              <a:rPr lang="en-US" sz="1000" strike="sngStrike" dirty="0" smtClean="0"/>
              <a:t>- HOMCIDE:KYRSTAL.“tootsie”.</a:t>
            </a:r>
            <a:r>
              <a:rPr lang="en-US" sz="1000" strike="sngStrike" dirty="0" err="1" smtClean="0"/>
              <a:t>nonPocliArestXML</a:t>
            </a:r>
            <a:endParaRPr lang="en-US" sz="10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640" y="3927415"/>
            <a:ext cx="1246586" cy="829546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6408558" y="4089498"/>
            <a:ext cx="1985963" cy="439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628" y="4125732"/>
            <a:ext cx="808955" cy="312705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6281737" y="4174271"/>
            <a:ext cx="1828800" cy="252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41.WWI.</a:t>
            </a:r>
            <a:r>
              <a:rPr lang="en-US" sz="800" strike="sngStrike" dirty="0" smtClean="0"/>
              <a:t>sisi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683" y="4036102"/>
            <a:ext cx="906070" cy="507399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4452937" y="4155739"/>
            <a:ext cx="1828800" cy="252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41.WWI.</a:t>
            </a:r>
            <a:r>
              <a:rPr lang="en-US" sz="800" strike="sngStrike" dirty="0" smtClean="0"/>
              <a:t>sisi</a:t>
            </a:r>
            <a:endParaRPr lang="en-US" sz="800" strike="sngStrike" dirty="0"/>
          </a:p>
        </p:txBody>
      </p:sp>
      <p:sp>
        <p:nvSpPr>
          <p:cNvPr id="96" name="Rectangle 95"/>
          <p:cNvSpPr/>
          <p:nvPr/>
        </p:nvSpPr>
        <p:spPr>
          <a:xfrm>
            <a:off x="4245730" y="3753136"/>
            <a:ext cx="1983620" cy="1176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6419850" y="3731967"/>
            <a:ext cx="1983620" cy="11762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>
            <a:off x="2343926" y="5027577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048125" y="3753136"/>
            <a:ext cx="2395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</a:t>
            </a:r>
            <a:r>
              <a:rPr lang="en-US" dirty="0" err="1" smtClean="0"/>
              <a:t>WWI.nonPoliceTV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33" y="3969719"/>
            <a:ext cx="800564" cy="492655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7842" y="3963221"/>
            <a:ext cx="419047" cy="520636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1840836" y="3994380"/>
            <a:ext cx="1704638" cy="406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33" y="4511473"/>
            <a:ext cx="708436" cy="396724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1930935" y="4543501"/>
            <a:ext cx="1704638" cy="33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772491" y="2768859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106" name="TextBox 105"/>
          <p:cNvSpPr txBox="1"/>
          <p:nvPr/>
        </p:nvSpPr>
        <p:spPr>
          <a:xfrm>
            <a:off x="710756" y="1570973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sp>
        <p:nvSpPr>
          <p:cNvPr id="107" name="Oval 106"/>
          <p:cNvSpPr/>
          <p:nvPr/>
        </p:nvSpPr>
        <p:spPr>
          <a:xfrm>
            <a:off x="4887471" y="1773951"/>
            <a:ext cx="419100" cy="3871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4869100" y="2073582"/>
            <a:ext cx="419100" cy="3871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1707" y="4202989"/>
            <a:ext cx="430695" cy="70633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874224" y="4223615"/>
            <a:ext cx="1219520" cy="1014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56792" y="3883596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.com </a:t>
            </a:r>
            <a:r>
              <a:rPr lang="en-US" strike="sngStrike" dirty="0" err="1" smtClean="0"/>
              <a:t>walmart</a:t>
            </a:r>
            <a:endParaRPr lang="en-US" strike="sngStrike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680446" y="3931819"/>
            <a:ext cx="475456" cy="348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601327" y="3629444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</a:t>
            </a:r>
            <a:r>
              <a:rPr lang="en-US" b="1" dirty="0" err="1" smtClean="0"/>
              <a:t>VIRIGINIA</a:t>
            </a:r>
            <a:endParaRPr lang="en-US" b="1" dirty="0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666750" y="6618252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9336667" y="3622920"/>
            <a:ext cx="2855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Vice President Germany</a:t>
            </a:r>
          </a:p>
          <a:p>
            <a:r>
              <a:rPr lang="en-US" sz="1400" dirty="0" smtClean="0"/>
              <a:t>No record; BSc. </a:t>
            </a:r>
            <a:r>
              <a:rPr lang="en-US" sz="1400" dirty="0" err="1" smtClean="0"/>
              <a:t>Wirtchaftsinformatik</a:t>
            </a:r>
            <a:endParaRPr lang="en-US" sz="1400" dirty="0"/>
          </a:p>
        </p:txBody>
      </p:sp>
      <p:sp>
        <p:nvSpPr>
          <p:cNvPr id="118" name="Rectangle 117"/>
          <p:cNvSpPr/>
          <p:nvPr/>
        </p:nvSpPr>
        <p:spPr>
          <a:xfrm>
            <a:off x="8474947" y="3731967"/>
            <a:ext cx="554207" cy="195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119" name="TextBox 118"/>
          <p:cNvSpPr txBox="1"/>
          <p:nvPr/>
        </p:nvSpPr>
        <p:spPr>
          <a:xfrm>
            <a:off x="8452612" y="387954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INTERUTPS</a:t>
            </a:r>
            <a:endParaRPr lang="en-US" sz="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8403470" y="3585080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AVALABLITY</a:t>
            </a:r>
            <a:endParaRPr lang="en-US" sz="800" b="1" dirty="0"/>
          </a:p>
        </p:txBody>
      </p:sp>
      <p:sp>
        <p:nvSpPr>
          <p:cNvPr id="121" name="TextBox 120"/>
          <p:cNvSpPr txBox="1"/>
          <p:nvPr/>
        </p:nvSpPr>
        <p:spPr>
          <a:xfrm>
            <a:off x="10802162" y="4092667"/>
            <a:ext cx="16161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FBI:KIDNAPPING</a:t>
            </a:r>
          </a:p>
          <a:p>
            <a:r>
              <a:rPr lang="en-US" sz="800" strike="sngStrike" dirty="0" smtClean="0"/>
              <a:t>(mother </a:t>
            </a:r>
            <a:r>
              <a:rPr lang="en-US" sz="800" strike="sngStrike" dirty="0" err="1" smtClean="0"/>
              <a:t>univeirty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davis</a:t>
            </a:r>
            <a:r>
              <a:rPr lang="en-US" sz="800" strike="sngStrike" dirty="0" smtClean="0"/>
              <a:t>, daughter)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7851583" y="1361606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Lissa</a:t>
            </a:r>
            <a:endParaRPr lang="en-US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12" y="1137463"/>
            <a:ext cx="340500" cy="510750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8286750" y="1192318"/>
            <a:ext cx="1049917" cy="247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034623" y="5326196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sp>
        <p:nvSpPr>
          <p:cNvPr id="130" name="Rectangle 129"/>
          <p:cNvSpPr/>
          <p:nvPr/>
        </p:nvSpPr>
        <p:spPr>
          <a:xfrm>
            <a:off x="988792" y="6293394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131" name="TextBox 130"/>
          <p:cNvSpPr txBox="1"/>
          <p:nvPr/>
        </p:nvSpPr>
        <p:spPr>
          <a:xfrm>
            <a:off x="927057" y="5095508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sp>
        <p:nvSpPr>
          <p:cNvPr id="132" name="Rectangle 131"/>
          <p:cNvSpPr/>
          <p:nvPr/>
        </p:nvSpPr>
        <p:spPr>
          <a:xfrm>
            <a:off x="2522536" y="5304398"/>
            <a:ext cx="9394827" cy="2441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562733" y="6298846"/>
            <a:ext cx="9224408" cy="10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135903" y="5002183"/>
            <a:ext cx="183736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JOSPEHE: </a:t>
            </a:r>
          </a:p>
          <a:p>
            <a:r>
              <a:rPr lang="en-US" sz="800" dirty="0" smtClean="0"/>
              <a:t>0.1 cisco </a:t>
            </a:r>
            <a:r>
              <a:rPr lang="en-US" sz="800" dirty="0" err="1" smtClean="0"/>
              <a:t>montirng</a:t>
            </a:r>
            <a:r>
              <a:rPr lang="en-US" sz="800" dirty="0" smtClean="0"/>
              <a:t>(</a:t>
            </a:r>
            <a:r>
              <a:rPr lang="en-US" sz="800" dirty="0" err="1" smtClean="0"/>
              <a:t>day,monty,year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0.1 </a:t>
            </a:r>
            <a:r>
              <a:rPr lang="en-US" sz="800" dirty="0" err="1" smtClean="0"/>
              <a:t>nonPolciSexAbus</a:t>
            </a:r>
            <a:r>
              <a:rPr lang="en-US" sz="800" dirty="0" smtClean="0"/>
              <a:t>(daughter) ,INT.IPX</a:t>
            </a:r>
            <a:endParaRPr lang="en-US" sz="8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49431" y="5595771"/>
            <a:ext cx="371475" cy="295275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 flipV="1">
            <a:off x="10135903" y="5227602"/>
            <a:ext cx="1389347" cy="715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/>
          <p:cNvSpPr txBox="1"/>
          <p:nvPr/>
        </p:nvSpPr>
        <p:spPr>
          <a:xfrm>
            <a:off x="3090573" y="62703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4404" y="5979562"/>
            <a:ext cx="237034" cy="161130"/>
          </a:xfrm>
          <a:prstGeom prst="rect">
            <a:avLst/>
          </a:prstGeom>
        </p:spPr>
      </p:pic>
      <p:sp>
        <p:nvSpPr>
          <p:cNvPr id="142" name="Rectangle 141"/>
          <p:cNvSpPr/>
          <p:nvPr/>
        </p:nvSpPr>
        <p:spPr>
          <a:xfrm>
            <a:off x="2456093" y="629213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3090573" y="569125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145" name="Straight Arrow Connector 144"/>
          <p:cNvCxnSpPr/>
          <p:nvPr/>
        </p:nvCxnSpPr>
        <p:spPr>
          <a:xfrm flipH="1">
            <a:off x="6327642" y="2864065"/>
            <a:ext cx="31774" cy="22724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5997753" y="5143179"/>
            <a:ext cx="18036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HOMCIDE:BILL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parker,tana,</a:t>
            </a:r>
            <a:r>
              <a:rPr lang="en-US" sz="800" strike="sngStrike" dirty="0" err="1" smtClean="0"/>
              <a:t>one</a:t>
            </a:r>
            <a:r>
              <a:rPr lang="en-US" sz="800" strike="sngStrike" dirty="0" smtClean="0"/>
              <a:t> picture per </a:t>
            </a:r>
            <a:r>
              <a:rPr lang="en-US" sz="800" strike="sngStrike" dirty="0" err="1" smtClean="0"/>
              <a:t>day,baby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49" name="TextBox 148"/>
          <p:cNvSpPr txBox="1"/>
          <p:nvPr/>
        </p:nvSpPr>
        <p:spPr>
          <a:xfrm>
            <a:off x="5391150" y="4936073"/>
            <a:ext cx="2055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Office</a:t>
            </a:r>
            <a:endParaRPr lang="en-US" b="1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1304" y="3083466"/>
            <a:ext cx="413766" cy="412104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>
            <a:off x="818322" y="3077757"/>
            <a:ext cx="772607" cy="38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377809" y="3075386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CTO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Dyrer</a:t>
            </a:r>
            <a:r>
              <a:rPr lang="en-US" sz="800" strike="sngStrike" dirty="0" smtClean="0"/>
              <a:t> Visa</a:t>
            </a:r>
          </a:p>
          <a:p>
            <a:r>
              <a:rPr lang="en-US" sz="800" strike="sngStrike" dirty="0" err="1" smtClean="0"/>
              <a:t>Oregaon</a:t>
            </a:r>
            <a:r>
              <a:rPr lang="en-US" sz="800" strike="sngStrike" dirty="0" smtClean="0"/>
              <a:t> Ducks</a:t>
            </a:r>
            <a:endParaRPr lang="en-US" sz="800" strike="sngStrike" dirty="0"/>
          </a:p>
        </p:txBody>
      </p:sp>
      <p:sp>
        <p:nvSpPr>
          <p:cNvPr id="154" name="Rectangle 153"/>
          <p:cNvSpPr/>
          <p:nvPr/>
        </p:nvSpPr>
        <p:spPr>
          <a:xfrm>
            <a:off x="2139703" y="3252860"/>
            <a:ext cx="287720" cy="1936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</a:t>
            </a:r>
            <a:endParaRPr lang="en-US" sz="800" dirty="0"/>
          </a:p>
        </p:txBody>
      </p:sp>
      <p:sp>
        <p:nvSpPr>
          <p:cNvPr id="155" name="Rectangle 154"/>
          <p:cNvSpPr/>
          <p:nvPr/>
        </p:nvSpPr>
        <p:spPr>
          <a:xfrm>
            <a:off x="3999892" y="6233561"/>
            <a:ext cx="8039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	2016	2017	2018	2019	2020	2021	2022	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715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>
            <a:off x="4152900" y="3746500"/>
            <a:ext cx="6207285" cy="21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603567" y="3276989"/>
            <a:ext cx="3918133" cy="10288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81255" y="4861441"/>
            <a:ext cx="750616" cy="13398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7636" y="60129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SIRENS: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661419" y="891252"/>
            <a:ext cx="0" cy="5966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343400" y="2688428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973546" y="3058393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996965" y="2260484"/>
            <a:ext cx="1953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Oval 35"/>
          <p:cNvSpPr/>
          <p:nvPr/>
        </p:nvSpPr>
        <p:spPr>
          <a:xfrm>
            <a:off x="5598210" y="5137666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612260" y="5906952"/>
            <a:ext cx="876300" cy="78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25366" y="1252505"/>
            <a:ext cx="14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October 1997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001940" y="2373346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b="1" dirty="0" err="1" smtClean="0"/>
              <a:t>TelefonLine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715500" y="5007375"/>
            <a:ext cx="1873250" cy="104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588500" y="4521200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February 1998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588500" y="4544751"/>
            <a:ext cx="2127250" cy="16528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925366" y="983190"/>
            <a:ext cx="481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VIRGINIA MARY IMPORT</a:t>
            </a:r>
            <a:r>
              <a:rPr lang="en-US" b="1" dirty="0"/>
              <a:t>: </a:t>
            </a:r>
            <a:r>
              <a:rPr lang="en-US" strike="sngStrike" dirty="0" err="1"/>
              <a:t>Sado</a:t>
            </a:r>
            <a:r>
              <a:rPr lang="en-US" strike="sngStrike" dirty="0"/>
              <a:t> </a:t>
            </a:r>
            <a:r>
              <a:rPr lang="en-US" strike="sngStrike" dirty="0" err="1"/>
              <a:t>Maso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2108200" y="3721100"/>
            <a:ext cx="1888765" cy="116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996965" y="1252505"/>
            <a:ext cx="0" cy="2377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9588500" y="3571430"/>
            <a:ext cx="2362200" cy="19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588500" y="3845793"/>
            <a:ext cx="2463800" cy="5748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INTERUTS:FBI:WMD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360185" y="4128474"/>
            <a:ext cx="121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TERRORIM</a:t>
            </a:r>
            <a:endParaRPr lang="en-US" b="1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481664" y="64255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588500" y="3133833"/>
            <a:ext cx="2463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The </a:t>
            </a:r>
            <a:r>
              <a:rPr lang="en-US" sz="800" dirty="0" err="1" smtClean="0"/>
              <a:t>confguaiotn</a:t>
            </a:r>
            <a:r>
              <a:rPr lang="en-US" sz="800" dirty="0" smtClean="0"/>
              <a:t> and usage for this </a:t>
            </a:r>
            <a:r>
              <a:rPr lang="en-US" sz="800" dirty="0" err="1" smtClean="0"/>
              <a:t>nokia</a:t>
            </a:r>
            <a:r>
              <a:rPr lang="en-US" sz="800" dirty="0" smtClean="0"/>
              <a:t> 1997 from </a:t>
            </a:r>
            <a:r>
              <a:rPr lang="en-US" sz="800" dirty="0" err="1" smtClean="0"/>
              <a:t>comapnei</a:t>
            </a:r>
            <a:r>
              <a:rPr lang="en-US" sz="800" dirty="0" smtClean="0"/>
              <a:t> for FBI:WMD for Suicide Bomber</a:t>
            </a:r>
            <a:endParaRPr lang="en-US" sz="800" dirty="0"/>
          </a:p>
        </p:txBody>
      </p:sp>
      <p:sp>
        <p:nvSpPr>
          <p:cNvPr id="47" name="Cloud 46"/>
          <p:cNvSpPr/>
          <p:nvPr/>
        </p:nvSpPr>
        <p:spPr>
          <a:xfrm>
            <a:off x="4603567" y="1476685"/>
            <a:ext cx="1518126" cy="151689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29" y="1994167"/>
            <a:ext cx="460201" cy="34782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4708770" y="1710758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095" y="3969486"/>
            <a:ext cx="751609" cy="75160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238500" y="4305816"/>
            <a:ext cx="1290204" cy="584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336" y="1520216"/>
            <a:ext cx="975439" cy="97543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9481664" y="983190"/>
            <a:ext cx="0" cy="5963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9908829" y="1483457"/>
            <a:ext cx="1175071" cy="638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9854694" y="1173933"/>
            <a:ext cx="690996" cy="258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854694" y="983190"/>
            <a:ext cx="2185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G.(</a:t>
            </a:r>
            <a:r>
              <a:rPr lang="en-US" strike="sngStrike" dirty="0" smtClean="0"/>
              <a:t>khan).</a:t>
            </a:r>
            <a:r>
              <a:rPr lang="en-US" dirty="0" smtClean="0"/>
              <a:t>DEA(</a:t>
            </a:r>
            <a:r>
              <a:rPr lang="en-US" strike="sngStrike" dirty="0" err="1" smtClean="0"/>
              <a:t>herion</a:t>
            </a:r>
            <a:r>
              <a:rPr lang="en-US" strike="sngStrike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999344" y="5015553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knocking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216" y="5456311"/>
            <a:ext cx="1579386" cy="105101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2304216" y="5371175"/>
            <a:ext cx="2039184" cy="1323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an 67"/>
          <p:cNvSpPr/>
          <p:nvPr/>
        </p:nvSpPr>
        <p:spPr>
          <a:xfrm rot="5400000">
            <a:off x="756753" y="2634945"/>
            <a:ext cx="1029173" cy="20912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64656" y="3435313"/>
            <a:ext cx="1342034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strike="sngStrike" dirty="0" smtClean="0"/>
              <a:t>Director “the game”</a:t>
            </a:r>
          </a:p>
          <a:p>
            <a:pPr algn="ctr"/>
            <a:r>
              <a:rPr lang="en-US" sz="1100" strike="sngStrike" dirty="0" smtClean="0"/>
              <a:t>MLK</a:t>
            </a:r>
          </a:p>
          <a:p>
            <a:pPr algn="ctr"/>
            <a:r>
              <a:rPr lang="en-US" sz="1100" strike="sngStrike" dirty="0" err="1" smtClean="0"/>
              <a:t>nonPolcieCfgLogal</a:t>
            </a:r>
            <a:endParaRPr lang="en-US" sz="1100" strike="sngStrike" dirty="0"/>
          </a:p>
        </p:txBody>
      </p:sp>
    </p:spTree>
    <p:extLst>
      <p:ext uri="{BB962C8B-B14F-4D97-AF65-F5344CB8AC3E}">
        <p14:creationId xmlns:p14="http://schemas.microsoft.com/office/powerpoint/2010/main" val="1380777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48" name="TextBox 47"/>
          <p:cNvSpPr txBox="1"/>
          <p:nvPr/>
        </p:nvSpPr>
        <p:spPr>
          <a:xfrm>
            <a:off x="17636" y="601293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SIRENS:</a:t>
            </a:r>
            <a:endParaRPr lang="en-US" b="1" dirty="0"/>
          </a:p>
        </p:txBody>
      </p:sp>
      <p:sp>
        <p:nvSpPr>
          <p:cNvPr id="68" name="Can 67"/>
          <p:cNvSpPr/>
          <p:nvPr/>
        </p:nvSpPr>
        <p:spPr>
          <a:xfrm rot="5400000">
            <a:off x="4280273" y="-177426"/>
            <a:ext cx="3120552" cy="7572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2208559" y="2177463"/>
            <a:ext cx="6476580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000" strike="sngStrike" dirty="0" smtClean="0"/>
              <a:t>Director “the game”</a:t>
            </a:r>
          </a:p>
          <a:p>
            <a:pPr algn="ctr"/>
            <a:r>
              <a:rPr lang="en-US" sz="6000" dirty="0" smtClean="0"/>
              <a:t>MLK</a:t>
            </a:r>
          </a:p>
          <a:p>
            <a:pPr algn="ctr"/>
            <a:r>
              <a:rPr lang="en-US" sz="6000" dirty="0" err="1" smtClean="0"/>
              <a:t>nonPolcieCfgLogal</a:t>
            </a:r>
            <a:endParaRPr lang="en-US" sz="60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559" y="5806990"/>
            <a:ext cx="1579386" cy="105101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2208559" y="5721854"/>
            <a:ext cx="2039184" cy="1323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664241" y="1300879"/>
            <a:ext cx="4703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HOMICIDE:PETER, HOMCE:JSUEE:HOMCE:PETER</a:t>
            </a:r>
          </a:p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jackon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fim</a:t>
            </a:r>
            <a:r>
              <a:rPr lang="en-US" strike="sngStrike" dirty="0" smtClean="0"/>
              <a:t> and computer)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3" y="1055104"/>
            <a:ext cx="617999" cy="928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073" y="1109773"/>
            <a:ext cx="652152" cy="8740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16700" y="1300879"/>
            <a:ext cx="2336800" cy="439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nonPolcieCfglogical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752073" y="6059100"/>
            <a:ext cx="2734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Cannot even tell I am there</a:t>
            </a:r>
          </a:p>
          <a:p>
            <a:r>
              <a:rPr lang="en-US" dirty="0" smtClean="0"/>
              <a:t>--Chinse File Director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05" y="5609143"/>
            <a:ext cx="636587" cy="42362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100" y="5721954"/>
            <a:ext cx="2701119" cy="519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396647" y="1519447"/>
            <a:ext cx="1350560" cy="393686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68328" y="5240702"/>
            <a:ext cx="7422844" cy="34914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3" y="5243477"/>
            <a:ext cx="756743" cy="42566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0" y="5694781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KING.yoke-er</a:t>
            </a:r>
            <a:r>
              <a:rPr lang="en-US" sz="800" dirty="0" smtClean="0"/>
              <a:t>( I was never there)</a:t>
            </a:r>
            <a:endParaRPr lang="en-US" sz="800" dirty="0"/>
          </a:p>
        </p:txBody>
      </p:sp>
      <p:sp>
        <p:nvSpPr>
          <p:cNvPr id="24" name="Rectangle 23"/>
          <p:cNvSpPr/>
          <p:nvPr/>
        </p:nvSpPr>
        <p:spPr>
          <a:xfrm>
            <a:off x="1522178" y="5641237"/>
            <a:ext cx="821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r-AE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الْأَبْجَدِيَّة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21358" y="5718181"/>
            <a:ext cx="1428531" cy="10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034432" y="5159792"/>
            <a:ext cx="17459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HOMCIE:GHOST 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morgan</a:t>
            </a:r>
            <a:r>
              <a:rPr lang="en-US" sz="800" strike="sngStrike" dirty="0" smtClean="0"/>
              <a:t> freeman)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612104" y="4792074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JOSPEHE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028524" y="5388297"/>
            <a:ext cx="12700" cy="18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19578" y="4369888"/>
            <a:ext cx="226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Busine</a:t>
            </a:r>
            <a:r>
              <a:rPr lang="en-US" b="1" strike="sngStrike" dirty="0" smtClean="0"/>
              <a:t> Law Violations</a:t>
            </a:r>
            <a:endParaRPr lang="en-US" b="1" strike="sngStrike" dirty="0"/>
          </a:p>
        </p:txBody>
      </p:sp>
      <p:cxnSp>
        <p:nvCxnSpPr>
          <p:cNvPr id="56" name="Straight Arrow Connector 55"/>
          <p:cNvCxnSpPr>
            <a:stCxn id="26" idx="3"/>
          </p:cNvCxnSpPr>
          <p:nvPr/>
        </p:nvCxnSpPr>
        <p:spPr>
          <a:xfrm flipH="1" flipV="1">
            <a:off x="1691489" y="4740686"/>
            <a:ext cx="1088934" cy="665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751331" y="5171935"/>
            <a:ext cx="1368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Exceptions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83944" y="895646"/>
            <a:ext cx="330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“the game” </a:t>
            </a:r>
            <a:r>
              <a:rPr lang="en-US" dirty="0" err="1" smtClean="0"/>
              <a:t>nonPolceCfg</a:t>
            </a:r>
            <a:r>
              <a:rPr lang="en-US" dirty="0" smtClean="0"/>
              <a:t> for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47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4550142"/>
            <a:ext cx="3041650" cy="153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1" y="3366367"/>
            <a:ext cx="1660852" cy="811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058656"/>
            <a:ext cx="7790650" cy="110818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54700" y="3708400"/>
            <a:ext cx="55626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54500" y="4038600"/>
            <a:ext cx="3314700" cy="204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9842" y="5317138"/>
            <a:ext cx="2455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HOMCIDE:LUX(</a:t>
            </a:r>
            <a:r>
              <a:rPr lang="en-US" strike="sngStrike" dirty="0" smtClean="0"/>
              <a:t>roof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HOCMEI:CHANLOR.ELKE</a:t>
            </a:r>
          </a:p>
          <a:p>
            <a:r>
              <a:rPr lang="en-US" sz="800" strike="sngStrike" dirty="0" smtClean="0"/>
              <a:t>Viola and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: Watch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Douglas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05" y="2450480"/>
            <a:ext cx="1908924" cy="2171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673765" y="2266330"/>
            <a:ext cx="1727200" cy="254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231900" y="1833319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857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0" y="4550142"/>
            <a:ext cx="3041650" cy="1533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1" y="3366367"/>
            <a:ext cx="1660852" cy="8119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6200" y="2058656"/>
            <a:ext cx="7790650" cy="110818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5854700" y="3708400"/>
            <a:ext cx="5562600" cy="12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54500" y="4038600"/>
            <a:ext cx="3314700" cy="2045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299842" y="5317138"/>
            <a:ext cx="24554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HOMCIDE:LUX(</a:t>
            </a:r>
            <a:r>
              <a:rPr lang="en-US" strike="sngStrike" dirty="0" smtClean="0"/>
              <a:t>roof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HOCMEI:CHANLOR.ELKE</a:t>
            </a:r>
          </a:p>
          <a:p>
            <a:r>
              <a:rPr lang="en-US" sz="800" strike="sngStrike" dirty="0" smtClean="0"/>
              <a:t>Viola and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: Watch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Douglas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105" y="2450480"/>
            <a:ext cx="1908924" cy="21717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673765" y="2266330"/>
            <a:ext cx="1727200" cy="2540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80144" y="2734863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73" y="1090781"/>
            <a:ext cx="1579386" cy="105101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418204" y="1126260"/>
            <a:ext cx="189685" cy="2471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1402938" y="1302280"/>
            <a:ext cx="327499" cy="3233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14936" y="1047952"/>
            <a:ext cx="10357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HOMCDIE:LUX:HOMCE:JESUS:HOCM:PETER.phil</a:t>
            </a:r>
            <a:r>
              <a:rPr lang="en-US" dirty="0" smtClean="0"/>
              <a:t>(</a:t>
            </a:r>
            <a:r>
              <a:rPr lang="en-US" dirty="0" err="1" smtClean="0"/>
              <a:t>phlisburg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Bejamin</a:t>
            </a:r>
            <a:r>
              <a:rPr lang="en-US" dirty="0" smtClean="0"/>
              <a:t> </a:t>
            </a:r>
            <a:r>
              <a:rPr lang="en-US" dirty="0" err="1" smtClean="0"/>
              <a:t>Daniles</a:t>
            </a:r>
            <a:r>
              <a:rPr lang="en-US" dirty="0" smtClean="0"/>
              <a:t> boy (same accent as HOCME:LUX lives in HOCIM:MAYRO </a:t>
            </a:r>
            <a:r>
              <a:rPr lang="en-US" dirty="0" err="1" smtClean="0"/>
              <a:t>liedolsheoi</a:t>
            </a:r>
            <a:r>
              <a:rPr lang="en-US" dirty="0" smtClean="0"/>
              <a:t> view ATOMCEFACOTYR)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730437" y="1463964"/>
            <a:ext cx="4024821" cy="1455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82689" y="1833319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JOSPHE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1092200" y="891252"/>
            <a:ext cx="88900" cy="155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915400" y="1594350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54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3042638"/>
            <a:ext cx="6464300" cy="30724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292" y="1308100"/>
            <a:ext cx="1451045" cy="18795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5" y="1165336"/>
            <a:ext cx="1209675" cy="12096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617" y="1169467"/>
            <a:ext cx="1798984" cy="12930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34195" y="2508961"/>
            <a:ext cx="3618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</a:t>
            </a:r>
            <a:r>
              <a:rPr lang="en-US" dirty="0" smtClean="0"/>
              <a:t> CHECKPON CHALEI(</a:t>
            </a:r>
            <a:r>
              <a:rPr lang="en-US" strike="sngStrike" dirty="0" smtClean="0"/>
              <a:t>THE GAME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2023</a:t>
            </a:r>
            <a:endParaRPr lang="en-US" b="1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144617" y="1397000"/>
            <a:ext cx="1354483" cy="1065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159000" y="1165336"/>
            <a:ext cx="1701800" cy="152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9803" y="410793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202124"/>
                </a:solidFill>
                <a:effectLst/>
                <a:latin typeface="Roboto"/>
              </a:rPr>
              <a:t>935,508 (2021)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18456" y="3714706"/>
            <a:ext cx="26057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city population fort worth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4826458"/>
            <a:ext cx="965200" cy="128859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85800" y="4636355"/>
            <a:ext cx="2324100" cy="9647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801" y="3170004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mtClean="0">
                <a:solidFill>
                  <a:srgbClr val="202124"/>
                </a:solidFill>
                <a:effectLst/>
                <a:latin typeface="Roboto"/>
              </a:rPr>
              <a:t>313,092 (2019)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1051" y="2800672"/>
            <a:ext cx="264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ity</a:t>
            </a:r>
            <a:r>
              <a:rPr lang="en-US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 population </a:t>
            </a:r>
            <a:r>
              <a:rPr lang="en-US" b="1" i="1" u="none" strike="noStrike" dirty="0" err="1" smtClean="0">
                <a:solidFill>
                  <a:srgbClr val="1A0DAB"/>
                </a:solidFill>
                <a:effectLst/>
                <a:latin typeface="Roboto"/>
                <a:hlinkClick r:id="rId7"/>
              </a:rPr>
              <a:t>karlsruhe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6705" y="4433049"/>
            <a:ext cx="2647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CHECKPINT CHALEI(</a:t>
            </a:r>
            <a:r>
              <a:rPr lang="en-US" b="1" strike="sngStrike" dirty="0" err="1" smtClean="0"/>
              <a:t>kdwe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81328" y="6181584"/>
            <a:ext cx="2069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nonPoliceChart.calc</a:t>
            </a:r>
            <a:r>
              <a:rPr lang="en-US" sz="800" dirty="0" smtClean="0"/>
              <a:t>(</a:t>
            </a:r>
            <a:r>
              <a:rPr lang="en-US" sz="800" dirty="0" err="1" smtClean="0"/>
              <a:t>avg</a:t>
            </a:r>
            <a:r>
              <a:rPr lang="en-US" sz="800" dirty="0" smtClean="0"/>
              <a:t>).</a:t>
            </a:r>
            <a:r>
              <a:rPr lang="en-US" sz="800" dirty="0" err="1" smtClean="0"/>
              <a:t>nonPoceTV.God.ext</a:t>
            </a:r>
            <a:endParaRPr lang="en-US" sz="800" dirty="0" smtClean="0"/>
          </a:p>
          <a:p>
            <a:r>
              <a:rPr lang="en-US" sz="800" strike="sngStrike" dirty="0" smtClean="0"/>
              <a:t>The effort it take for </a:t>
            </a:r>
            <a:r>
              <a:rPr lang="en-US" sz="800" strike="sngStrike" dirty="0" err="1" smtClean="0"/>
              <a:t>fomous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eval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2821510" y="2324295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Angles and Jesus</a:t>
            </a:r>
            <a:endParaRPr lang="en-US" b="1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94584" y="4845651"/>
            <a:ext cx="1059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</a:t>
            </a:r>
          </a:p>
          <a:p>
            <a:r>
              <a:rPr lang="en-US" strike="sngStrike" dirty="0" smtClean="0"/>
              <a:t>Bushman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949450" y="2324295"/>
            <a:ext cx="2393950" cy="271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5471" y="2747830"/>
            <a:ext cx="2518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Greek </a:t>
            </a:r>
            <a:r>
              <a:rPr lang="en-US" sz="800" strike="sngStrike" dirty="0" err="1" smtClean="0"/>
              <a:t>mythoh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nonPocleId</a:t>
            </a:r>
            <a:r>
              <a:rPr lang="en-US" sz="800" dirty="0" smtClean="0"/>
              <a:t>(VP </a:t>
            </a:r>
            <a:r>
              <a:rPr lang="en-US" sz="800" dirty="0" err="1" smtClean="0"/>
              <a:t>gemrany</a:t>
            </a:r>
            <a:r>
              <a:rPr lang="en-US" sz="800" dirty="0" smtClean="0"/>
              <a:t>, </a:t>
            </a:r>
            <a:r>
              <a:rPr lang="en-US" sz="800" strike="sngStrike" dirty="0" err="1" smtClean="0"/>
              <a:t>guekeus,marco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38200" y="4788755"/>
            <a:ext cx="2324100" cy="9647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90600" y="4941155"/>
            <a:ext cx="2324100" cy="9647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1" idx="1"/>
          </p:cNvCxnSpPr>
          <p:nvPr/>
        </p:nvCxnSpPr>
        <p:spPr>
          <a:xfrm>
            <a:off x="31051" y="2985338"/>
            <a:ext cx="26200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94551" y="3899372"/>
            <a:ext cx="26200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46951" y="4051772"/>
            <a:ext cx="26200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94584" y="3354670"/>
            <a:ext cx="26200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6189" y="4319870"/>
            <a:ext cx="26200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54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1" y="2347384"/>
            <a:ext cx="1852412" cy="2159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3500" y="2347384"/>
            <a:ext cx="28001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b="1" dirty="0" smtClean="0"/>
              <a:t>SALES </a:t>
            </a:r>
            <a:r>
              <a:rPr lang="en-US" dirty="0" smtClean="0"/>
              <a:t>HW5.IPX A5</a:t>
            </a:r>
          </a:p>
          <a:p>
            <a:r>
              <a:rPr lang="en-US" dirty="0" smtClean="0"/>
              <a:t>2008/9 </a:t>
            </a:r>
            <a:r>
              <a:rPr lang="en-US" b="1" dirty="0" smtClean="0"/>
              <a:t>SALES</a:t>
            </a:r>
            <a:r>
              <a:rPr lang="en-US" dirty="0" smtClean="0"/>
              <a:t>  </a:t>
            </a:r>
            <a:r>
              <a:rPr lang="en-US" strike="sngStrike" dirty="0" err="1" smtClean="0"/>
              <a:t>dom</a:t>
            </a:r>
            <a:r>
              <a:rPr lang="en-US" strike="sngStrike" dirty="0" smtClean="0"/>
              <a:t> cologne</a:t>
            </a:r>
          </a:p>
          <a:p>
            <a:r>
              <a:rPr lang="en-US" dirty="0" smtClean="0"/>
              <a:t>2010 </a:t>
            </a:r>
            <a:r>
              <a:rPr lang="en-US" b="1" dirty="0" smtClean="0"/>
              <a:t>SALES</a:t>
            </a:r>
            <a:r>
              <a:rPr lang="en-US" dirty="0" smtClean="0"/>
              <a:t> Visa 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 School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19900" y="2947548"/>
            <a:ext cx="635000" cy="100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694" y="2621969"/>
            <a:ext cx="1200791" cy="6724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484" y="2621968"/>
            <a:ext cx="1051108" cy="6724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25971" y="2600683"/>
            <a:ext cx="559852" cy="693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76900" y="4076700"/>
            <a:ext cx="89886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VIRGINA.MCCARTY[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)]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parking at foster city school with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music </a:t>
            </a:r>
            <a:r>
              <a:rPr lang="en-US" strike="sngStrike" dirty="0" err="1" smtClean="0"/>
              <a:t>turing</a:t>
            </a:r>
            <a:r>
              <a:rPr lang="en-US" strike="sngStrike" dirty="0" smtClean="0"/>
              <a:t> the car around to </a:t>
            </a:r>
            <a:r>
              <a:rPr lang="en-US" strike="sngStrike" dirty="0" err="1" smtClean="0"/>
              <a:t>turnk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chield</a:t>
            </a:r>
            <a:endParaRPr lang="en-US" strike="sngStrike" dirty="0" smtClean="0"/>
          </a:p>
          <a:p>
            <a:r>
              <a:rPr lang="en-US" strike="sngStrike" dirty="0" smtClean="0"/>
              <a:t>2pac: </a:t>
            </a:r>
            <a:r>
              <a:rPr lang="en-US" strike="sngStrike" dirty="0" err="1" smtClean="0"/>
              <a:t>Sellign</a:t>
            </a:r>
            <a:r>
              <a:rPr lang="en-US" strike="sngStrike" dirty="0" smtClean="0"/>
              <a:t> crack to kids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638314" y="4353699"/>
            <a:ext cx="868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for Town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24300" y="3787596"/>
            <a:ext cx="1965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 </a:t>
            </a:r>
            <a:r>
              <a:rPr lang="en-US" dirty="0" smtClean="0"/>
              <a:t>for </a:t>
            </a:r>
            <a:r>
              <a:rPr lang="en-US" dirty="0" err="1" smtClean="0"/>
              <a:t>Ofice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608481" y="4685915"/>
            <a:ext cx="209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for School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45906" y="5597652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88188" y="3477192"/>
            <a:ext cx="321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STANFORMD:CERTTIFICATE:PMP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10180" y="4278068"/>
            <a:ext cx="1460500" cy="1512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stanford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011381" y="4946379"/>
            <a:ext cx="17282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IPX.INT</a:t>
            </a:r>
            <a:endParaRPr lang="en-US" sz="40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255" y="5087756"/>
            <a:ext cx="695645" cy="47172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5949093" y="5087756"/>
            <a:ext cx="1162907" cy="566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749" y="5778931"/>
            <a:ext cx="828093" cy="91751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436" y="5966983"/>
            <a:ext cx="341319" cy="3413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124255" y="5779568"/>
            <a:ext cx="740745" cy="76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33494" y="6137642"/>
            <a:ext cx="329681" cy="40285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Isosceles Triangle 23"/>
          <p:cNvSpPr/>
          <p:nvPr/>
        </p:nvSpPr>
        <p:spPr>
          <a:xfrm>
            <a:off x="2412241" y="5507765"/>
            <a:ext cx="927100" cy="80053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90" y="5234806"/>
            <a:ext cx="835004" cy="111477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04300" y="5323616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Marin City Christmas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125102" y="5632173"/>
            <a:ext cx="2388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Niclouse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Macevallie</a:t>
            </a:r>
            <a:endParaRPr lang="en-US" strike="sngStrike" dirty="0" smtClean="0"/>
          </a:p>
          <a:p>
            <a:r>
              <a:rPr lang="en-US" dirty="0" smtClean="0"/>
              <a:t>HOMCEI:MAYOR</a:t>
            </a:r>
            <a:r>
              <a:rPr lang="en-US" strike="sngStrike" dirty="0" smtClean="0"/>
              <a:t>(nick[])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46" y="6122529"/>
            <a:ext cx="368775" cy="27622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6276655" y="5931968"/>
            <a:ext cx="740745" cy="76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211555" y="5855768"/>
            <a:ext cx="740745" cy="76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63955" y="6008168"/>
            <a:ext cx="740745" cy="760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424937" y="4841534"/>
            <a:ext cx="25392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Parking at FIFA world Cup</a:t>
            </a:r>
          </a:p>
          <a:p>
            <a:r>
              <a:rPr lang="en-US" strike="sngStrike" dirty="0" smtClean="0"/>
              <a:t>Pope Francis</a:t>
            </a:r>
          </a:p>
          <a:p>
            <a:r>
              <a:rPr lang="en-US" strike="sngStrike" dirty="0" err="1" smtClean="0"/>
              <a:t>Gheh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dell.consultain.car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011381" y="5507765"/>
            <a:ext cx="20042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10411" y="45790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2009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842" y="1549162"/>
            <a:ext cx="393611" cy="3936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793" y="1944899"/>
            <a:ext cx="308136" cy="462204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305300" y="1658207"/>
            <a:ext cx="1016323" cy="196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05299" y="2038904"/>
            <a:ext cx="1016323" cy="196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5520340" y="1505133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have to be </a:t>
            </a:r>
            <a:r>
              <a:rPr lang="en-US" sz="800" strike="sngStrike" dirty="0" err="1" smtClean="0"/>
              <a:t>abot</a:t>
            </a:r>
            <a:r>
              <a:rPr lang="en-US" sz="800" strike="sngStrike" dirty="0" smtClean="0"/>
              <a:t> to sell or say crack 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739675" y="2038904"/>
            <a:ext cx="2012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is also </a:t>
            </a:r>
            <a:r>
              <a:rPr lang="en-US" sz="800" strike="sngStrike" dirty="0" err="1" smtClean="0"/>
              <a:t>ceial</a:t>
            </a:r>
            <a:r>
              <a:rPr lang="en-US" sz="800" strike="sngStrike" dirty="0" smtClean="0"/>
              <a:t>, for breakfast for </a:t>
            </a:r>
            <a:r>
              <a:rPr lang="en-US" sz="800" strike="sngStrike" dirty="0" err="1" smtClean="0"/>
              <a:t>chieldner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440430" y="5559476"/>
            <a:ext cx="1047758" cy="98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98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1" y="2467312"/>
            <a:ext cx="1852412" cy="21595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03" y="4106808"/>
            <a:ext cx="606397" cy="38794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45909" y="3189428"/>
            <a:ext cx="696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Crack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7658100" y="2538384"/>
            <a:ext cx="1612900" cy="1956365"/>
          </a:xfrm>
          <a:prstGeom prst="cube">
            <a:avLst>
              <a:gd name="adj" fmla="val 124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014906" y="3331900"/>
            <a:ext cx="82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CRACK</a:t>
            </a:r>
            <a:endParaRPr lang="en-US" b="1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493" y="3662081"/>
            <a:ext cx="606397" cy="38794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658100" y="3662081"/>
            <a:ext cx="464393" cy="387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697381" y="3662081"/>
            <a:ext cx="357719" cy="387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137400" y="4902200"/>
            <a:ext cx="2323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TORTII: dick in box</a:t>
            </a:r>
          </a:p>
          <a:p>
            <a:r>
              <a:rPr lang="en-US" dirty="0"/>
              <a:t>	</a:t>
            </a:r>
            <a:r>
              <a:rPr lang="en-US" dirty="0" smtClean="0"/>
              <a:t>crack in </a:t>
            </a:r>
            <a:r>
              <a:rPr lang="en-US" dirty="0" err="1" smtClean="0"/>
              <a:t>abox</a:t>
            </a:r>
            <a:endParaRPr lang="en-US" dirty="0" smtClean="0"/>
          </a:p>
          <a:p>
            <a:r>
              <a:rPr lang="en-US" dirty="0" err="1" smtClean="0"/>
              <a:t>Ibm</a:t>
            </a:r>
            <a:r>
              <a:rPr lang="en-US" dirty="0" smtClean="0"/>
              <a:t>(</a:t>
            </a:r>
            <a:r>
              <a:rPr lang="en-US" strike="sngStrike" dirty="0" err="1" smtClean="0"/>
              <a:t>brinet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Daimer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Justin,tootise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7137400" y="5676900"/>
            <a:ext cx="1699078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881613" y="5778500"/>
            <a:ext cx="2960887" cy="324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629400" y="1752600"/>
            <a:ext cx="2831457" cy="287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241800" y="3331900"/>
            <a:ext cx="1943100" cy="1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91004" y="4979032"/>
            <a:ext cx="5604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CONSTRAINTS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4034454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91697" y="1380348"/>
            <a:ext cx="5604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CONSTRAINTS</a:t>
            </a:r>
            <a:endParaRPr lang="en-US" sz="7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633898" y="3108961"/>
            <a:ext cx="58092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You may not return in home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You don’t know how long it lasts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You don’t know how long you can stay in your new home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372" y="4048807"/>
            <a:ext cx="5025256" cy="71481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533900" y="3263900"/>
            <a:ext cx="3479800" cy="12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368800" y="3403600"/>
            <a:ext cx="4724400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406900" y="3894499"/>
            <a:ext cx="60362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955713" y="4861500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652" y="4917932"/>
            <a:ext cx="790091" cy="7900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30" y="4942550"/>
            <a:ext cx="852257" cy="85225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36800" y="369570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3403440" y="4521200"/>
            <a:ext cx="1230458" cy="939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247566" y="4622800"/>
            <a:ext cx="876300" cy="1676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90984" y="4743296"/>
            <a:ext cx="876300" cy="1676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439365" y="3666172"/>
            <a:ext cx="167276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Invert.</a:t>
            </a:r>
            <a:r>
              <a:rPr lang="en-US" dirty="0" err="1" smtClean="0"/>
              <a:t>CPVA</a:t>
            </a:r>
            <a:endParaRPr lang="en-US" dirty="0" smtClean="0"/>
          </a:p>
          <a:p>
            <a:r>
              <a:rPr lang="en-US" sz="800" strike="sngStrike" dirty="0" err="1" smtClean="0"/>
              <a:t>Snoman</a:t>
            </a:r>
            <a:endParaRPr lang="en-US" sz="800" strike="sngStrike" dirty="0" smtClean="0"/>
          </a:p>
          <a:p>
            <a:r>
              <a:rPr lang="en-US" dirty="0" smtClean="0"/>
              <a:t>§ASSUALT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Koeperveltung</a:t>
            </a:r>
            <a:endParaRPr lang="en-US" dirty="0" smtClean="0"/>
          </a:p>
        </p:txBody>
      </p:sp>
      <p:sp>
        <p:nvSpPr>
          <p:cNvPr id="39" name="Oval 38"/>
          <p:cNvSpPr/>
          <p:nvPr/>
        </p:nvSpPr>
        <p:spPr>
          <a:xfrm>
            <a:off x="1967565" y="5772388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69530" y="5149795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JOESPHE</a:t>
            </a:r>
            <a:endParaRPr lang="en-US" sz="1100" b="1" dirty="0"/>
          </a:p>
        </p:txBody>
      </p:sp>
      <p:sp>
        <p:nvSpPr>
          <p:cNvPr id="42" name="Oval 41"/>
          <p:cNvSpPr/>
          <p:nvPr/>
        </p:nvSpPr>
        <p:spPr>
          <a:xfrm>
            <a:off x="7566918" y="4917932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7680735" y="5206227"/>
            <a:ext cx="6976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JOESPHE</a:t>
            </a:r>
            <a:endParaRPr lang="en-US" sz="1100" b="1" dirty="0"/>
          </a:p>
        </p:txBody>
      </p:sp>
      <p:sp>
        <p:nvSpPr>
          <p:cNvPr id="44" name="Oval 43"/>
          <p:cNvSpPr/>
          <p:nvPr/>
        </p:nvSpPr>
        <p:spPr>
          <a:xfrm>
            <a:off x="7582766" y="5830900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235" y="1076506"/>
            <a:ext cx="861713" cy="86171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5372100" y="1938219"/>
            <a:ext cx="5549900" cy="13256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8586554" y="1938219"/>
            <a:ext cx="2594829" cy="32115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0108321" y="2090619"/>
            <a:ext cx="1225463" cy="311560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045680" y="4738953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9052317" y="5592408"/>
            <a:ext cx="893564" cy="838200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523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382402" y="2243626"/>
            <a:ext cx="5604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CONSTRAINTS</a:t>
            </a:r>
            <a:endParaRPr lang="en-US" sz="72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382402" y="1785909"/>
            <a:ext cx="3616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GOVERMNACE</a:t>
            </a:r>
            <a:endParaRPr lang="en-US" sz="4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721100" y="3901672"/>
            <a:ext cx="6190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person in the </a:t>
            </a:r>
            <a:r>
              <a:rPr lang="en-US" dirty="0" err="1" smtClean="0"/>
              <a:t>Churhc</a:t>
            </a:r>
            <a:r>
              <a:rPr lang="en-US" dirty="0" smtClean="0"/>
              <a:t> with the Town resources for Theater</a:t>
            </a:r>
          </a:p>
          <a:p>
            <a:r>
              <a:rPr lang="en-US" dirty="0" smtClean="0"/>
              <a:t>The person in the </a:t>
            </a:r>
            <a:r>
              <a:rPr lang="en-US" dirty="0" err="1" smtClean="0"/>
              <a:t>the</a:t>
            </a:r>
            <a:r>
              <a:rPr lang="en-US" dirty="0" smtClean="0"/>
              <a:t> Town (POLICE) with the </a:t>
            </a:r>
            <a:r>
              <a:rPr lang="en-US" dirty="0" err="1" smtClean="0"/>
              <a:t>Tehater</a:t>
            </a:r>
            <a:r>
              <a:rPr lang="en-US" dirty="0" smtClean="0"/>
              <a:t> </a:t>
            </a:r>
            <a:r>
              <a:rPr lang="en-US" dirty="0" err="1" smtClean="0"/>
              <a:t>resoruces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6337300" y="5151963"/>
            <a:ext cx="2019300" cy="96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43143" y="4505632"/>
            <a:ext cx="360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CHECKPOINT CHALEI(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, “wall”)</a:t>
            </a:r>
            <a:endParaRPr lang="en-US" strike="sngStrike" dirty="0"/>
          </a:p>
        </p:txBody>
      </p:sp>
      <p:sp>
        <p:nvSpPr>
          <p:cNvPr id="9" name="Oval 8"/>
          <p:cNvSpPr/>
          <p:nvPr/>
        </p:nvSpPr>
        <p:spPr>
          <a:xfrm>
            <a:off x="8610600" y="4874964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610600" y="52390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763000" y="5027364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763000" y="53914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915400" y="5179764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915400" y="55438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067800" y="5332164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67800" y="56962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04350" y="47564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404350" y="5120490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556750" y="49088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556750" y="5272890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709150" y="50612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709150" y="5425290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861550" y="5213627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61550" y="5577690"/>
            <a:ext cx="469900" cy="3955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356600" y="344395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cxnSp>
        <p:nvCxnSpPr>
          <p:cNvPr id="12" name="Straight Connector 11"/>
          <p:cNvCxnSpPr>
            <a:stCxn id="4" idx="1"/>
          </p:cNvCxnSpPr>
          <p:nvPr/>
        </p:nvCxnSpPr>
        <p:spPr>
          <a:xfrm flipV="1">
            <a:off x="3721100" y="4051300"/>
            <a:ext cx="6305550" cy="17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721100" y="4313026"/>
            <a:ext cx="6610350" cy="7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096500" y="3866147"/>
            <a:ext cx="2209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Put fire on </a:t>
            </a:r>
            <a:r>
              <a:rPr lang="en-US" strike="sngStrike" dirty="0" err="1" smtClean="0"/>
              <a:t>screen,left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0211958" y="4156645"/>
            <a:ext cx="17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Don’t go to there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748257" y="5293032"/>
            <a:ext cx="34681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Assumed</a:t>
            </a:r>
            <a:r>
              <a:rPr lang="en-US" dirty="0" smtClean="0"/>
              <a:t>: </a:t>
            </a:r>
          </a:p>
          <a:p>
            <a:r>
              <a:rPr lang="en-US" dirty="0" err="1" smtClean="0"/>
              <a:t>nnPolciMPALgoia.nonPliceCfgLgoi</a:t>
            </a:r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096000" y="4505632"/>
            <a:ext cx="1397000" cy="116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846557" y="6216362"/>
            <a:ext cx="6564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They have the array of best </a:t>
            </a:r>
            <a:r>
              <a:rPr lang="en-US" strike="sngStrike" dirty="0" err="1" smtClean="0"/>
              <a:t>pratiecew</a:t>
            </a:r>
            <a:r>
              <a:rPr lang="en-US" strike="sngStrike" dirty="0" smtClean="0"/>
              <a:t> and usage for the town assets.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9686" y="5829854"/>
            <a:ext cx="1614077" cy="90388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3850" y="4817710"/>
            <a:ext cx="1591460" cy="8912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03" y="2710960"/>
            <a:ext cx="1709126" cy="966028"/>
          </a:xfrm>
          <a:prstGeom prst="rect">
            <a:avLst/>
          </a:prstGeom>
        </p:spPr>
      </p:pic>
      <p:sp>
        <p:nvSpPr>
          <p:cNvPr id="39" name="Oval 38"/>
          <p:cNvSpPr/>
          <p:nvPr/>
        </p:nvSpPr>
        <p:spPr>
          <a:xfrm>
            <a:off x="3382402" y="5270500"/>
            <a:ext cx="46415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460785" y="5664189"/>
            <a:ext cx="464155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129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2402" y="1785909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WWI.</a:t>
            </a:r>
            <a:r>
              <a:rPr lang="en-US" sz="800" b="1" strike="sngStrike" dirty="0" smtClean="0"/>
              <a:t>ibm.client.kp.org</a:t>
            </a:r>
            <a:endParaRPr lang="en-US" sz="800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643" y="4508500"/>
            <a:ext cx="2857500" cy="16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5550" y="3099436"/>
            <a:ext cx="1794593" cy="8953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845550" y="2711550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Andres, </a:t>
            </a:r>
            <a:r>
              <a:rPr lang="en-US" sz="800" strike="sngStrike" dirty="0" err="1" smtClean="0"/>
              <a:t>kaiser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368564" y="4508500"/>
            <a:ext cx="705379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 smtClean="0"/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chaines</a:t>
            </a:r>
            <a:r>
              <a:rPr lang="en-US" sz="800" strike="sngStrike" dirty="0" smtClean="0"/>
              <a:t> yang </a:t>
            </a:r>
            <a:r>
              <a:rPr lang="en-US" sz="800" strike="sngStrike" dirty="0" err="1" smtClean="0"/>
              <a:t>i.e</a:t>
            </a:r>
            <a:r>
              <a:rPr lang="en-US" sz="800" strike="sngStrike" dirty="0" smtClean="0"/>
              <a:t> even though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chiens</a:t>
            </a:r>
            <a:r>
              <a:rPr lang="en-US" sz="800" strike="sngStrike" dirty="0" smtClean="0"/>
              <a:t> have a </a:t>
            </a:r>
            <a:r>
              <a:rPr lang="en-US" sz="800" strike="sngStrike" dirty="0" err="1" smtClean="0"/>
              <a:t>constuaiotn</a:t>
            </a:r>
            <a:r>
              <a:rPr lang="en-US" sz="800" strike="sngStrike" dirty="0" smtClean="0"/>
              <a:t> use</a:t>
            </a:r>
          </a:p>
          <a:p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chineae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dynatiye</a:t>
            </a:r>
            <a:endParaRPr lang="en-US" sz="800" strike="sngStrike" dirty="0" smtClean="0"/>
          </a:p>
          <a:p>
            <a:r>
              <a:rPr lang="en-US" sz="800" strike="sngStrike" dirty="0" smtClean="0"/>
              <a:t>Data </a:t>
            </a:r>
            <a:r>
              <a:rPr lang="en-US" sz="800" strike="sngStrike" dirty="0" err="1" smtClean="0"/>
              <a:t>collcection</a:t>
            </a:r>
            <a:endParaRPr lang="en-US" sz="800" strike="sngStrike" dirty="0" smtClean="0"/>
          </a:p>
          <a:p>
            <a:r>
              <a:rPr lang="en-US" sz="800" strike="sngStrike" dirty="0" smtClean="0"/>
              <a:t>through </a:t>
            </a:r>
            <a:r>
              <a:rPr lang="en-US" sz="800" strike="sngStrike" dirty="0" err="1" smtClean="0"/>
              <a:t>andreas</a:t>
            </a:r>
            <a:r>
              <a:rPr lang="en-US" sz="800" strike="sngStrike" dirty="0" smtClean="0"/>
              <a:t> Kaiser, </a:t>
            </a:r>
            <a:r>
              <a:rPr lang="en-US" dirty="0" err="1" smtClean="0"/>
              <a:t>PENTEOIN</a:t>
            </a:r>
            <a:r>
              <a:rPr lang="en-US" strike="sngStrike" dirty="0" err="1" smtClean="0"/>
              <a:t>.emea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andreas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zimmermann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andy</a:t>
            </a:r>
            <a:r>
              <a:rPr lang="en-US" strike="sngStrike" dirty="0" smtClean="0"/>
              <a:t> van </a:t>
            </a:r>
            <a:r>
              <a:rPr lang="en-US" strike="sngStrike" dirty="0" err="1" smtClean="0"/>
              <a:t>schooter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				</a:t>
            </a:r>
            <a:r>
              <a:rPr lang="en-US" strike="sngStrike" dirty="0" err="1" smtClean="0"/>
              <a:t>deeer.</a:t>
            </a:r>
            <a:r>
              <a:rPr lang="en-US" dirty="0" err="1" smtClean="0"/>
              <a:t>HOCME:LUX</a:t>
            </a:r>
            <a:r>
              <a:rPr lang="en-US" dirty="0" smtClean="0"/>
              <a:t>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miehal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0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7298" y="4322952"/>
            <a:ext cx="918538" cy="42156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870" y="5877433"/>
            <a:ext cx="413766" cy="412104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723888" y="5871724"/>
            <a:ext cx="772607" cy="38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283375" y="5869353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CTO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Dyrer</a:t>
            </a:r>
            <a:r>
              <a:rPr lang="en-US" sz="800" strike="sngStrike" dirty="0" smtClean="0"/>
              <a:t> Visa</a:t>
            </a:r>
          </a:p>
          <a:p>
            <a:r>
              <a:rPr lang="en-US" sz="800" strike="sngStrike" dirty="0" err="1" smtClean="0"/>
              <a:t>Oregaon</a:t>
            </a:r>
            <a:r>
              <a:rPr lang="en-US" sz="800" strike="sngStrike" dirty="0" smtClean="0"/>
              <a:t> Ducks</a:t>
            </a:r>
            <a:endParaRPr lang="en-US" sz="800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3045269" y="6046827"/>
            <a:ext cx="287720" cy="1936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192" y="5394293"/>
            <a:ext cx="446221" cy="4215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0775" y="5526603"/>
            <a:ext cx="918538" cy="42156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899" y="5520189"/>
            <a:ext cx="918538" cy="4215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15093" y="1134806"/>
            <a:ext cx="79037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VIRIGINA.JFK.MAINSTREET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err="1" smtClean="0"/>
              <a:t>nonPoliceTalkshow</a:t>
            </a:r>
            <a:endParaRPr lang="en-US" sz="54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47" y="5533017"/>
            <a:ext cx="918538" cy="421568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8708353" y="1469817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sp>
        <p:nvSpPr>
          <p:cNvPr id="85" name="Rectangle 84"/>
          <p:cNvSpPr/>
          <p:nvPr/>
        </p:nvSpPr>
        <p:spPr>
          <a:xfrm>
            <a:off x="8662522" y="2437015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86" name="TextBox 85"/>
          <p:cNvSpPr txBox="1"/>
          <p:nvPr/>
        </p:nvSpPr>
        <p:spPr>
          <a:xfrm>
            <a:off x="8600787" y="1239129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195" y="5533435"/>
            <a:ext cx="918538" cy="42156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759" y="6104216"/>
            <a:ext cx="918538" cy="42156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682" y="6104216"/>
            <a:ext cx="918538" cy="421568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9385" y="5533017"/>
            <a:ext cx="918538" cy="42156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000168" y="5523871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Staring Morgan Freemen</a:t>
            </a:r>
          </a:p>
          <a:p>
            <a:r>
              <a:rPr lang="en-US" sz="800" dirty="0" smtClean="0"/>
              <a:t>             Michael Dryer, CTO Visa</a:t>
            </a:r>
            <a:endParaRPr lang="en-US" sz="800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844" y="5625884"/>
            <a:ext cx="354647" cy="19860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5363266" y="5213317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723888" y="5127592"/>
            <a:ext cx="8097078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66059" y="3810975"/>
            <a:ext cx="1427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Directors Cut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430" y="5613932"/>
            <a:ext cx="527756" cy="2770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84" y="5552285"/>
            <a:ext cx="457220" cy="285949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7298" y="5580744"/>
            <a:ext cx="362469" cy="36101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8214013" y="5418895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5207" y="5213317"/>
            <a:ext cx="242259" cy="22887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9127267" y="4388197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 Germany: die </a:t>
            </a:r>
            <a:r>
              <a:rPr lang="en-US" sz="800" strike="sngStrike" dirty="0" err="1" smtClean="0"/>
              <a:t>freiheit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nehme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mir</a:t>
            </a:r>
            <a:endParaRPr lang="en-US" sz="800" strike="sngStrike" dirty="0" smtClean="0"/>
          </a:p>
          <a:p>
            <a:r>
              <a:rPr lang="en-US" sz="800" dirty="0" err="1" smtClean="0"/>
              <a:t>Tranl</a:t>
            </a:r>
            <a:r>
              <a:rPr lang="en-US" sz="800" dirty="0" smtClean="0"/>
              <a:t>): </a:t>
            </a:r>
            <a:r>
              <a:rPr lang="en-US" sz="800" strike="sngStrike" dirty="0" err="1" smtClean="0"/>
              <a:t>Fredom</a:t>
            </a:r>
            <a:r>
              <a:rPr lang="en-US" sz="800" strike="sngStrike" dirty="0" smtClean="0"/>
              <a:t> is </a:t>
            </a:r>
            <a:r>
              <a:rPr lang="en-US" sz="800" strike="sngStrike" dirty="0" err="1" smtClean="0"/>
              <a:t>somethig</a:t>
            </a:r>
            <a:r>
              <a:rPr lang="en-US" sz="800" strike="sngStrike" dirty="0" smtClean="0"/>
              <a:t> I take</a:t>
            </a:r>
            <a:endParaRPr lang="en-US" sz="800" strike="sngStrike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8059385" y="5316106"/>
            <a:ext cx="20187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080" y="4223412"/>
            <a:ext cx="446221" cy="421568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1926192" y="4151432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332989" y="4392862"/>
            <a:ext cx="249102" cy="164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3332989" y="4564674"/>
            <a:ext cx="249102" cy="1646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Arrow Connector 102"/>
          <p:cNvCxnSpPr/>
          <p:nvPr/>
        </p:nvCxnSpPr>
        <p:spPr>
          <a:xfrm flipH="1">
            <a:off x="2579748" y="4644980"/>
            <a:ext cx="713689" cy="1048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421769" y="42905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idiot</a:t>
            </a:r>
            <a:endParaRPr lang="en-US" b="1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2816779" y="4100772"/>
            <a:ext cx="146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JOEPSEH:CEO</a:t>
            </a:r>
            <a:endParaRPr lang="en-US" b="1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917" y="4349616"/>
            <a:ext cx="918538" cy="421568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6397" y="4349616"/>
            <a:ext cx="918538" cy="42156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8986" y="4333510"/>
            <a:ext cx="918538" cy="421568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0869" y="4333510"/>
            <a:ext cx="918538" cy="421568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8317298" y="4352690"/>
            <a:ext cx="82907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JOEPSEH:CEO</a:t>
            </a:r>
            <a:endParaRPr lang="en-US" sz="9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09" y="4418175"/>
            <a:ext cx="457220" cy="285949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7357207" y="5470807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504" y="4395200"/>
            <a:ext cx="527756" cy="27707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72" y="4461848"/>
            <a:ext cx="354647" cy="198602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>
            <a:off x="5693111" y="4248584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286284" y="4362397"/>
            <a:ext cx="1223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Staring Morgan Freemen</a:t>
            </a:r>
          </a:p>
          <a:p>
            <a:r>
              <a:rPr lang="en-US" sz="800" dirty="0"/>
              <a:t>  </a:t>
            </a:r>
            <a:r>
              <a:rPr lang="en-US" sz="800" dirty="0" smtClean="0"/>
              <a:t>       </a:t>
            </a:r>
            <a:r>
              <a:rPr lang="en-US" sz="800" b="1" dirty="0" err="1" smtClean="0"/>
              <a:t>Jsophe</a:t>
            </a:r>
            <a:r>
              <a:rPr lang="en-US" sz="800" b="1" dirty="0" smtClean="0"/>
              <a:t> </a:t>
            </a:r>
            <a:r>
              <a:rPr lang="en-US" sz="800" dirty="0" smtClean="0"/>
              <a:t>Saunders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848879" y="1942769"/>
            <a:ext cx="38138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VIRIGINA.MAINSTREET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Lissa</a:t>
            </a:r>
            <a:r>
              <a:rPr lang="en-US" sz="800" strike="sngStrike" dirty="0" smtClean="0"/>
              <a:t>, Sasha Werner, Maurice, “tootsie”: Spector of Virgin sex. </a:t>
            </a:r>
            <a:r>
              <a:rPr lang="en-US" dirty="0" smtClean="0"/>
              <a:t>?</a:t>
            </a:r>
          </a:p>
          <a:p>
            <a:r>
              <a:rPr lang="en-US" sz="800" dirty="0" err="1" smtClean="0"/>
              <a:t>God.nonPoliceTunisian</a:t>
            </a:r>
            <a:endParaRPr lang="en-US" sz="800" dirty="0" smtClean="0"/>
          </a:p>
          <a:p>
            <a:r>
              <a:rPr lang="en-US" sz="800" strike="sngStrike" dirty="0" err="1" smtClean="0"/>
              <a:t>City.tatto.Snakeman</a:t>
            </a:r>
            <a:endParaRPr lang="en-US" sz="800" strike="sngStrike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95844" y="2534682"/>
            <a:ext cx="177553" cy="13316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7531966" y="2426873"/>
            <a:ext cx="883522" cy="24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340" y="2541782"/>
            <a:ext cx="227974" cy="126065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7645581" y="2497922"/>
            <a:ext cx="883522" cy="24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3889" y="2526845"/>
            <a:ext cx="160506" cy="239716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7805827" y="2583384"/>
            <a:ext cx="883522" cy="240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683842" y="2647266"/>
            <a:ext cx="32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Theater </a:t>
            </a:r>
            <a:r>
              <a:rPr lang="en-US" dirty="0" smtClean="0"/>
              <a:t>:</a:t>
            </a:r>
            <a:r>
              <a:rPr lang="en-US" strike="sngStrike" dirty="0" smtClean="0"/>
              <a:t>Arabella, </a:t>
            </a:r>
            <a:endParaRPr lang="en-US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1817127" y="3718819"/>
            <a:ext cx="8097078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926192" y="2904442"/>
            <a:ext cx="239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FDA.</a:t>
            </a:r>
            <a:r>
              <a:rPr lang="en-US" strike="sngStrike" dirty="0" err="1" smtClean="0"/>
              <a:t>maxplank.aei.marx</a:t>
            </a:r>
            <a:endParaRPr lang="en-US" strike="sngStrike" dirty="0"/>
          </a:p>
        </p:txBody>
      </p:sp>
      <p:sp>
        <p:nvSpPr>
          <p:cNvPr id="129" name="TextBox 128"/>
          <p:cNvSpPr txBox="1"/>
          <p:nvPr/>
        </p:nvSpPr>
        <p:spPr>
          <a:xfrm>
            <a:off x="2397766" y="3153669"/>
            <a:ext cx="4276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HOMICIDE:CHANLOR</a:t>
            </a:r>
          </a:p>
          <a:p>
            <a:r>
              <a:rPr lang="en-US" dirty="0" smtClean="0"/>
              <a:t>VICE President </a:t>
            </a:r>
            <a:r>
              <a:rPr lang="en-US" dirty="0" err="1" smtClean="0"/>
              <a:t>Germany.</a:t>
            </a:r>
            <a:r>
              <a:rPr lang="en-US" strike="sngStrike" dirty="0" err="1" smtClean="0"/>
              <a:t>maxplank.aei.marx</a:t>
            </a:r>
            <a:endParaRPr lang="en-US" strike="sngStrike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045" y="3034195"/>
            <a:ext cx="918538" cy="421568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5337412" y="3046976"/>
            <a:ext cx="1085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Staring Angel Merkel</a:t>
            </a:r>
          </a:p>
          <a:p>
            <a:r>
              <a:rPr lang="en-US" sz="800" dirty="0"/>
              <a:t>  </a:t>
            </a:r>
            <a:r>
              <a:rPr lang="en-US" sz="800" dirty="0" smtClean="0"/>
              <a:t>       </a:t>
            </a:r>
            <a:r>
              <a:rPr lang="en-US" sz="800" b="1" dirty="0" smtClean="0"/>
              <a:t>Ingo </a:t>
            </a:r>
            <a:r>
              <a:rPr lang="en-US" sz="800" b="1" dirty="0" err="1" smtClean="0"/>
              <a:t>Wellreuer</a:t>
            </a:r>
            <a:endParaRPr lang="en-US" sz="800" dirty="0" smtClean="0"/>
          </a:p>
        </p:txBody>
      </p:sp>
    </p:spTree>
    <p:extLst>
      <p:ext uri="{BB962C8B-B14F-4D97-AF65-F5344CB8AC3E}">
        <p14:creationId xmlns:p14="http://schemas.microsoft.com/office/powerpoint/2010/main" val="42604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2402" y="1785909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WWI.</a:t>
            </a:r>
            <a:r>
              <a:rPr lang="en-US" sz="800" b="1" strike="sngStrike" dirty="0" smtClean="0"/>
              <a:t>ibm.client.kp.org</a:t>
            </a:r>
            <a:endParaRPr lang="en-US" sz="800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643" y="4508500"/>
            <a:ext cx="2857500" cy="16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0207" y="3121895"/>
            <a:ext cx="1794593" cy="8953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30217" y="2938883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Andres, </a:t>
            </a:r>
            <a:r>
              <a:rPr lang="en-US" sz="800" strike="sngStrike" dirty="0" err="1" smtClean="0"/>
              <a:t>kaiser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368564" y="4508500"/>
            <a:ext cx="705379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 smtClean="0"/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chaines</a:t>
            </a:r>
            <a:r>
              <a:rPr lang="en-US" sz="800" strike="sngStrike" dirty="0" smtClean="0"/>
              <a:t> yang </a:t>
            </a:r>
            <a:r>
              <a:rPr lang="en-US" sz="800" strike="sngStrike" dirty="0" err="1" smtClean="0"/>
              <a:t>i.e</a:t>
            </a:r>
            <a:r>
              <a:rPr lang="en-US" sz="800" strike="sngStrike" dirty="0" smtClean="0"/>
              <a:t> even though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chiens</a:t>
            </a:r>
            <a:r>
              <a:rPr lang="en-US" sz="800" strike="sngStrike" dirty="0" smtClean="0"/>
              <a:t> have a </a:t>
            </a:r>
            <a:r>
              <a:rPr lang="en-US" sz="800" strike="sngStrike" dirty="0" err="1" smtClean="0"/>
              <a:t>constuaiotn</a:t>
            </a:r>
            <a:r>
              <a:rPr lang="en-US" sz="800" strike="sngStrike" dirty="0" smtClean="0"/>
              <a:t> use</a:t>
            </a:r>
          </a:p>
          <a:p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chineae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dynatiye</a:t>
            </a:r>
            <a:endParaRPr lang="en-US" sz="800" strike="sngStrike" dirty="0" smtClean="0"/>
          </a:p>
          <a:p>
            <a:r>
              <a:rPr lang="en-US" sz="800" strike="sngStrike" dirty="0" smtClean="0"/>
              <a:t>Data </a:t>
            </a:r>
            <a:r>
              <a:rPr lang="en-US" sz="800" strike="sngStrike" dirty="0" err="1" smtClean="0"/>
              <a:t>collcection</a:t>
            </a:r>
            <a:endParaRPr lang="en-US" sz="800" strike="sngStrike" dirty="0" smtClean="0"/>
          </a:p>
          <a:p>
            <a:r>
              <a:rPr lang="en-US" sz="800" strike="sngStrike" dirty="0" smtClean="0"/>
              <a:t>through </a:t>
            </a:r>
            <a:r>
              <a:rPr lang="en-US" sz="800" strike="sngStrike" dirty="0" err="1" smtClean="0"/>
              <a:t>andreas</a:t>
            </a:r>
            <a:r>
              <a:rPr lang="en-US" sz="800" strike="sngStrike" dirty="0" smtClean="0"/>
              <a:t> Kaiser, </a:t>
            </a:r>
            <a:r>
              <a:rPr lang="en-US" dirty="0" err="1" smtClean="0"/>
              <a:t>PENTEOIN</a:t>
            </a:r>
            <a:r>
              <a:rPr lang="en-US" strike="sngStrike" dirty="0" err="1" smtClean="0"/>
              <a:t>.emea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andreas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zimmermann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andy</a:t>
            </a:r>
            <a:r>
              <a:rPr lang="en-US" strike="sngStrike" dirty="0" smtClean="0"/>
              <a:t> van </a:t>
            </a:r>
            <a:r>
              <a:rPr lang="en-US" strike="sngStrike" dirty="0" err="1" smtClean="0"/>
              <a:t>schooter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				</a:t>
            </a:r>
            <a:r>
              <a:rPr lang="en-US" strike="sngStrike" dirty="0" err="1" smtClean="0"/>
              <a:t>deeer.</a:t>
            </a:r>
            <a:r>
              <a:rPr lang="en-US" dirty="0" err="1" smtClean="0"/>
              <a:t>HOCME:LUX</a:t>
            </a:r>
            <a:r>
              <a:rPr lang="en-US" dirty="0" smtClean="0"/>
              <a:t>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miehal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692900" y="1358900"/>
            <a:ext cx="362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JOESPHE</a:t>
            </a:r>
            <a:r>
              <a:rPr lang="en-US" dirty="0" smtClean="0"/>
              <a:t>: </a:t>
            </a:r>
            <a:r>
              <a:rPr lang="en-US" strike="sngStrike" dirty="0" smtClean="0"/>
              <a:t>Pham, </a:t>
            </a:r>
            <a:r>
              <a:rPr lang="en-US" strike="sngStrike" dirty="0" err="1" smtClean="0"/>
              <a:t>Huy</a:t>
            </a:r>
            <a:r>
              <a:rPr lang="en-US" dirty="0" err="1" smtClean="0"/>
              <a:t>,CERTIICE:PMP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082503" y="1613907"/>
            <a:ext cx="253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6c sister and </a:t>
            </a:r>
            <a:r>
              <a:rPr lang="en-US" strike="sngStrike" dirty="0" err="1" smtClean="0"/>
              <a:t>daugher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92900" y="1963540"/>
            <a:ext cx="1384300" cy="72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255000" y="1983239"/>
            <a:ext cx="575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12,000/y </a:t>
            </a:r>
            <a:endParaRPr lang="en-US" sz="800" strike="sngStrike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778000" y="3499773"/>
            <a:ext cx="2006600" cy="12119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035191" y="1094888"/>
            <a:ext cx="22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PERGN VIERIGN MARY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28200" y="2628900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Merkel – China</a:t>
            </a:r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dynatisy</a:t>
            </a:r>
            <a:endParaRPr lang="en-US" sz="800" strike="sngStrike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887543" y="2314089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ATB.eval</a:t>
            </a:r>
            <a:r>
              <a:rPr lang="en-US" dirty="0" smtClean="0"/>
              <a:t>  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-de </a:t>
            </a:r>
            <a:r>
              <a:rPr lang="en-US" dirty="0" smtClean="0"/>
              <a:t>IPX </a:t>
            </a:r>
            <a:r>
              <a:rPr lang="en-US" sz="800" strike="sngStrike" dirty="0" err="1" smtClean="0"/>
              <a:t>sw-us.aie.maxplankmarx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737281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1033434"/>
            <a:ext cx="2171700" cy="1504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" y="2670811"/>
            <a:ext cx="876300" cy="876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667948" y="833229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WWI.</a:t>
            </a:r>
            <a:r>
              <a:rPr lang="en-US" sz="800" b="1" strike="sngStrike" dirty="0" smtClean="0"/>
              <a:t>ibm.client.kp.org</a:t>
            </a:r>
            <a:endParaRPr lang="en-US" sz="800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753" y="1052541"/>
            <a:ext cx="2857500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64" y="1002151"/>
            <a:ext cx="2857500" cy="16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4600" y="3102754"/>
            <a:ext cx="676488" cy="33751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53598" y="6012640"/>
            <a:ext cx="4961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 smtClean="0"/>
          </a:p>
          <a:p>
            <a:r>
              <a:rPr lang="en-US" dirty="0" err="1" smtClean="0"/>
              <a:t>PENTEOIN</a:t>
            </a:r>
            <a:r>
              <a:rPr lang="en-US" strike="sngStrike" dirty="0" err="1" smtClean="0"/>
              <a:t>.emea.deeer.</a:t>
            </a:r>
            <a:r>
              <a:rPr lang="en-US" dirty="0" err="1" smtClean="0"/>
              <a:t>HOCME:LUX</a:t>
            </a:r>
            <a:r>
              <a:rPr lang="en-US" dirty="0" smtClean="0"/>
              <a:t>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miehal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61541" y="2679795"/>
            <a:ext cx="362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JOESPHE</a:t>
            </a:r>
            <a:r>
              <a:rPr lang="en-US" dirty="0" smtClean="0"/>
              <a:t>: </a:t>
            </a:r>
            <a:r>
              <a:rPr lang="en-US" strike="sngStrike" dirty="0" smtClean="0"/>
              <a:t>Pham, </a:t>
            </a:r>
            <a:r>
              <a:rPr lang="en-US" strike="sngStrike" dirty="0" err="1" smtClean="0"/>
              <a:t>Huy</a:t>
            </a:r>
            <a:r>
              <a:rPr lang="en-US" dirty="0" err="1" smtClean="0"/>
              <a:t>,CERTIICE:PMP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1553" y="2941246"/>
            <a:ext cx="253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6c sister and </a:t>
            </a:r>
            <a:r>
              <a:rPr lang="en-US" strike="sngStrike" dirty="0" err="1" smtClean="0"/>
              <a:t>daugher</a:t>
            </a:r>
            <a:endParaRPr lang="en-US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692900" y="1963540"/>
            <a:ext cx="1384300" cy="72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603443" y="3426828"/>
            <a:ext cx="814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Merkel – China</a:t>
            </a:r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dynatisy</a:t>
            </a:r>
            <a:endParaRPr lang="en-US" sz="800" strike="sngStrike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4564619" y="2859361"/>
            <a:ext cx="3505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ATB.eval</a:t>
            </a:r>
            <a:r>
              <a:rPr lang="en-US" dirty="0" smtClean="0"/>
              <a:t>  </a:t>
            </a:r>
            <a:r>
              <a:rPr lang="en-US" strike="sngStrike" dirty="0" err="1" smtClean="0"/>
              <a:t>sw</a:t>
            </a:r>
            <a:r>
              <a:rPr lang="en-US" strike="sngStrike" dirty="0" smtClean="0"/>
              <a:t>-de </a:t>
            </a:r>
            <a:r>
              <a:rPr lang="en-US" dirty="0" smtClean="0"/>
              <a:t>IPX </a:t>
            </a:r>
            <a:r>
              <a:rPr lang="en-US" sz="800" strike="sngStrike" dirty="0" err="1" smtClean="0"/>
              <a:t>sw-us.aie.maxplankmarx</a:t>
            </a:r>
            <a:endParaRPr lang="en-US" sz="8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904" y="5501282"/>
            <a:ext cx="587375" cy="5719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218" y="5524500"/>
            <a:ext cx="531204" cy="5885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319" y="4539257"/>
            <a:ext cx="751417" cy="1127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8817" y="5524500"/>
            <a:ext cx="890630" cy="56532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614" y="4723592"/>
            <a:ext cx="296412" cy="61562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7500628" y="5697665"/>
            <a:ext cx="3327400" cy="325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7948614" y="4939584"/>
            <a:ext cx="643290" cy="91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470296" y="4723592"/>
            <a:ext cx="1478318" cy="49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64007" y="3593314"/>
            <a:ext cx="3569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25Y.</a:t>
            </a:r>
            <a:r>
              <a:rPr lang="en-US" dirty="0" smtClean="0"/>
              <a:t>41.</a:t>
            </a:r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).FBI:KIDNAPPING.v1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3561" y="3700961"/>
            <a:ext cx="5025256" cy="714818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059948" y="4425736"/>
            <a:ext cx="6604948" cy="2052483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297745" y="4643259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	</a:t>
            </a:r>
            <a:r>
              <a:rPr lang="en-US" strike="sngStrike" dirty="0" smtClean="0"/>
              <a:t>My </a:t>
            </a:r>
            <a:r>
              <a:rPr lang="en-US" strike="sngStrike" dirty="0" err="1" smtClean="0"/>
              <a:t>wii</a:t>
            </a:r>
            <a:endParaRPr lang="en-US" strike="sngStrike" dirty="0"/>
          </a:p>
        </p:txBody>
      </p:sp>
      <p:sp>
        <p:nvSpPr>
          <p:cNvPr id="29" name="Cube 28"/>
          <p:cNvSpPr/>
          <p:nvPr/>
        </p:nvSpPr>
        <p:spPr>
          <a:xfrm>
            <a:off x="1291828" y="4136650"/>
            <a:ext cx="1176536" cy="1534373"/>
          </a:xfrm>
          <a:prstGeom prst="cube">
            <a:avLst>
              <a:gd name="adj" fmla="val 131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</a:t>
            </a:r>
          </a:p>
          <a:p>
            <a:pPr algn="ctr"/>
            <a:r>
              <a:rPr lang="en-US" strike="sngStrike" dirty="0" smtClean="0"/>
              <a:t>PHAM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269138" y="4291123"/>
            <a:ext cx="769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STANFORD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370365" y="4511944"/>
            <a:ext cx="8756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89000" y="3962646"/>
            <a:ext cx="919214" cy="86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554575" y="4390794"/>
            <a:ext cx="31962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Veteran returns home 25 years</a:t>
            </a:r>
          </a:p>
          <a:p>
            <a:r>
              <a:rPr lang="en-US" b="1" strike="sngStrike" dirty="0" smtClean="0"/>
              <a:t>Picks up data from </a:t>
            </a:r>
            <a:r>
              <a:rPr lang="en-US" b="1" dirty="0" smtClean="0"/>
              <a:t>VP Germany</a:t>
            </a:r>
            <a:endParaRPr lang="en-US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6418090" y="4058370"/>
            <a:ext cx="3195810" cy="66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9215" y="3493176"/>
            <a:ext cx="789354" cy="58763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683996" y="3455499"/>
            <a:ext cx="2288064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CONTROLLING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724132" y="3810552"/>
            <a:ext cx="28626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Foster City at Dublin </a:t>
            </a:r>
            <a:r>
              <a:rPr lang="en-US" sz="800" b="1" dirty="0" err="1" smtClean="0"/>
              <a:t>ControllingFinancail</a:t>
            </a:r>
            <a:endParaRPr lang="en-US" sz="800" b="1" dirty="0"/>
          </a:p>
        </p:txBody>
      </p:sp>
      <p:sp>
        <p:nvSpPr>
          <p:cNvPr id="50" name="Rectangle 49"/>
          <p:cNvSpPr/>
          <p:nvPr/>
        </p:nvSpPr>
        <p:spPr>
          <a:xfrm>
            <a:off x="1382514" y="6291277"/>
            <a:ext cx="878175" cy="2960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FBI:WDM:EMEA</a:t>
            </a:r>
            <a:endParaRPr lang="en-US" sz="800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667948" y="5600494"/>
            <a:ext cx="2207955" cy="690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04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39" name="TextBox 38"/>
          <p:cNvSpPr txBox="1"/>
          <p:nvPr/>
        </p:nvSpPr>
        <p:spPr>
          <a:xfrm>
            <a:off x="885411" y="1730577"/>
            <a:ext cx="4961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 smtClean="0"/>
          </a:p>
          <a:p>
            <a:r>
              <a:rPr lang="en-US" dirty="0" err="1" smtClean="0"/>
              <a:t>PENTEOIN</a:t>
            </a:r>
            <a:r>
              <a:rPr lang="en-US" strike="sngStrike" dirty="0" err="1" smtClean="0"/>
              <a:t>.emea.deeer.</a:t>
            </a:r>
            <a:r>
              <a:rPr lang="en-US" dirty="0" err="1" smtClean="0"/>
              <a:t>HOCME:LUX</a:t>
            </a:r>
            <a:r>
              <a:rPr lang="en-US" dirty="0" smtClean="0"/>
              <a:t>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miehal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255" y="2546357"/>
            <a:ext cx="857250" cy="63817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115084" y="2431859"/>
            <a:ext cx="2288064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CONTROLLING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92" y="2431859"/>
            <a:ext cx="463318" cy="69497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830336" y="2220021"/>
            <a:ext cx="1710919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115084" y="3242774"/>
            <a:ext cx="2288064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DECSSIONS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5115084" y="4098375"/>
            <a:ext cx="2288064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DIRECTIONS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592" y="3242774"/>
            <a:ext cx="544333" cy="54433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3978510" y="2757321"/>
            <a:ext cx="1710919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352" y="4102358"/>
            <a:ext cx="989268" cy="62021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3907140" y="3534685"/>
            <a:ext cx="1710919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94247" y="3155721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report to </a:t>
            </a:r>
            <a:r>
              <a:rPr lang="en-US" dirty="0" smtClean="0"/>
              <a:t>white)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832141" y="4784996"/>
            <a:ext cx="272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AVAIABILITY</a:t>
            </a:r>
            <a:r>
              <a:rPr lang="en-US" dirty="0" smtClean="0"/>
              <a:t> </a:t>
            </a:r>
            <a:r>
              <a:rPr lang="en-US" strike="sngStrike" dirty="0" smtClean="0"/>
              <a:t>0.1 he has too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292600" y="5154328"/>
            <a:ext cx="811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If </a:t>
            </a:r>
            <a:r>
              <a:rPr lang="en-US" dirty="0" smtClean="0"/>
              <a:t>MLK(</a:t>
            </a:r>
            <a:r>
              <a:rPr lang="en-US" strike="sngStrike" dirty="0" err="1" smtClean="0"/>
              <a:t>king,ghcohe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</a:t>
            </a:r>
            <a:r>
              <a:rPr lang="en-US" dirty="0" smtClean="0"/>
              <a:t>)) </a:t>
            </a:r>
            <a:r>
              <a:rPr lang="en-US" strike="sngStrike" dirty="0" smtClean="0"/>
              <a:t>is in the NOC with AVAIBLITY  the has to do </a:t>
            </a:r>
            <a:r>
              <a:rPr lang="en-US" strike="sngStrike" dirty="0" err="1" smtClean="0"/>
              <a:t>somethong</a:t>
            </a:r>
            <a:endParaRPr lang="en-US" strike="sngStrike" dirty="0" smtClean="0"/>
          </a:p>
        </p:txBody>
      </p:sp>
      <p:sp>
        <p:nvSpPr>
          <p:cNvPr id="23" name="TextBox 22"/>
          <p:cNvSpPr txBox="1"/>
          <p:nvPr/>
        </p:nvSpPr>
        <p:spPr>
          <a:xfrm>
            <a:off x="7560418" y="4830085"/>
            <a:ext cx="485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HOCEM:LUX:VHS(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las </a:t>
            </a:r>
            <a:r>
              <a:rPr lang="en-US" strike="sngStrike" dirty="0" err="1" smtClean="0"/>
              <a:t>vegas</a:t>
            </a:r>
            <a:r>
              <a:rPr lang="en-US" strike="sngStrike" dirty="0" smtClean="0"/>
              <a:t>)</a:t>
            </a:r>
            <a:r>
              <a:rPr lang="en-US" dirty="0" smtClean="0"/>
              <a:t>.AVABILEI(</a:t>
            </a:r>
            <a:r>
              <a:rPr lang="en-US" dirty="0" err="1" smtClean="0"/>
              <a:t>vhs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211094" y="4265970"/>
            <a:ext cx="3366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report from </a:t>
            </a:r>
            <a:r>
              <a:rPr lang="en-US" dirty="0" smtClean="0"/>
              <a:t>MLK(</a:t>
            </a:r>
            <a:r>
              <a:rPr lang="en-US" sz="800" strike="sngStrike" dirty="0" err="1" smtClean="0"/>
              <a:t>king,ghcohe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</a:t>
            </a:r>
            <a:r>
              <a:rPr lang="en-US" sz="800" dirty="0" err="1" smtClean="0"/>
              <a:t>icehal</a:t>
            </a:r>
            <a:r>
              <a:rPr lang="en-US" dirty="0" smtClean="0"/>
              <a:t>)) 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27692" y="2496112"/>
            <a:ext cx="205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report to </a:t>
            </a:r>
            <a:r>
              <a:rPr lang="en-US" dirty="0" smtClean="0"/>
              <a:t>white)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05" y="1221280"/>
            <a:ext cx="632308" cy="85914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4833969" y="1221280"/>
            <a:ext cx="1725072" cy="747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89076" y="560489"/>
            <a:ext cx="43456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IMPORT</a:t>
            </a:r>
            <a:endParaRPr lang="en-US" sz="9600" b="1" dirty="0"/>
          </a:p>
        </p:txBody>
      </p:sp>
      <p:sp>
        <p:nvSpPr>
          <p:cNvPr id="57" name="Rectangle 56"/>
          <p:cNvSpPr/>
          <p:nvPr/>
        </p:nvSpPr>
        <p:spPr>
          <a:xfrm>
            <a:off x="1966056" y="2139389"/>
            <a:ext cx="1145444" cy="2375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 smtClean="0"/>
              <a:t>FBI:WDM:EMEA</a:t>
            </a:r>
            <a:endParaRPr lang="en-US" sz="1100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6679311" y="1345319"/>
            <a:ext cx="1964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HOMCIDE[]</a:t>
            </a:r>
          </a:p>
          <a:p>
            <a:r>
              <a:rPr lang="en-US" dirty="0" err="1" smtClean="0"/>
              <a:t>nonPolciMapLogial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07" y="2548834"/>
            <a:ext cx="2295775" cy="5921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07" y="3298973"/>
            <a:ext cx="2295775" cy="5921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407" y="4116403"/>
            <a:ext cx="2295775" cy="59212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678" y="5654012"/>
            <a:ext cx="978812" cy="551186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4356951" y="5714130"/>
            <a:ext cx="1677280" cy="375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6559041" y="5714130"/>
            <a:ext cx="37744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ElderAbuse</a:t>
            </a:r>
            <a:r>
              <a:rPr lang="en-US" dirty="0" smtClean="0"/>
              <a:t>, </a:t>
            </a:r>
            <a:r>
              <a:rPr lang="en-US" dirty="0" err="1" smtClean="0"/>
              <a:t>PoC</a:t>
            </a:r>
            <a:r>
              <a:rPr lang="en-US" dirty="0" smtClean="0"/>
              <a:t>( Proof of </a:t>
            </a:r>
            <a:r>
              <a:rPr lang="en-US" dirty="0" err="1" smtClean="0"/>
              <a:t>Technoloyg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err="1" smtClean="0"/>
              <a:t>PoT</a:t>
            </a:r>
            <a:r>
              <a:rPr lang="en-US" dirty="0" smtClean="0"/>
              <a:t> ( </a:t>
            </a:r>
            <a:r>
              <a:rPr lang="en-US" dirty="0" err="1" smtClean="0"/>
              <a:t>Prooof</a:t>
            </a:r>
            <a:r>
              <a:rPr lang="en-US" dirty="0" smtClean="0"/>
              <a:t> of </a:t>
            </a:r>
            <a:r>
              <a:rPr lang="en-US" dirty="0" err="1" smtClean="0"/>
              <a:t>Concetp</a:t>
            </a:r>
            <a:r>
              <a:rPr lang="en-US" dirty="0" smtClean="0"/>
              <a:t>)</a:t>
            </a:r>
          </a:p>
          <a:p>
            <a:r>
              <a:rPr lang="en-US" dirty="0" smtClean="0"/>
              <a:t>!</a:t>
            </a:r>
            <a:r>
              <a:rPr lang="en-US" strike="sngStrike" dirty="0" smtClean="0"/>
              <a:t>24x7.on-call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6313387" y="5462849"/>
            <a:ext cx="308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r>
              <a:rPr lang="en-US" b="1" strike="sngStrike" dirty="0" smtClean="0"/>
              <a:t>: </a:t>
            </a:r>
            <a:r>
              <a:rPr lang="en-US" strike="sngStrike" dirty="0" err="1" smtClean="0"/>
              <a:t>nstalled</a:t>
            </a:r>
            <a:r>
              <a:rPr lang="en-US" strike="sngStrike" dirty="0" smtClean="0"/>
              <a:t> remote </a:t>
            </a:r>
            <a:r>
              <a:rPr lang="en-US" strike="sngStrike" dirty="0" err="1" smtClean="0"/>
              <a:t>conteoll</a:t>
            </a:r>
            <a:endParaRPr lang="en-US" strike="sngStrike" dirty="0"/>
          </a:p>
        </p:txBody>
      </p:sp>
      <p:sp>
        <p:nvSpPr>
          <p:cNvPr id="66" name="Rectangle 65"/>
          <p:cNvSpPr/>
          <p:nvPr/>
        </p:nvSpPr>
        <p:spPr>
          <a:xfrm>
            <a:off x="529400" y="62297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https://www.ibm.com/docs/en/z-netview/6.2.0?topic=commands-using-tivoli-remote-control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219200" y="5338994"/>
            <a:ext cx="166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CPVA(</a:t>
            </a:r>
            <a:r>
              <a:rPr lang="en-US" strike="sngStrike" dirty="0" err="1" smtClean="0"/>
              <a:t>c++</a:t>
            </a:r>
            <a:r>
              <a:rPr lang="en-US" strike="sngStrike" dirty="0" smtClean="0"/>
              <a:t>,</a:t>
            </a:r>
            <a:r>
              <a:rPr lang="en-US" strike="sngStrike" dirty="0" err="1" smtClean="0"/>
              <a:t>tivoli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159144" y="5613184"/>
            <a:ext cx="303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Software Distribution Module</a:t>
            </a:r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6269372" y="5308589"/>
            <a:ext cx="3036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Software Distribution Module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43642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4" y="1358900"/>
            <a:ext cx="4312356" cy="2425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1" y="1527814"/>
            <a:ext cx="4673600" cy="4673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5760954"/>
            <a:ext cx="666750" cy="4620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00" y="5494254"/>
            <a:ext cx="377825" cy="2667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644900" y="5321300"/>
            <a:ext cx="768350" cy="901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25836" y="4951968"/>
            <a:ext cx="2041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nonPolcieBillionaire</a:t>
            </a:r>
            <a:endParaRPr lang="en-US" dirty="0" smtClean="0"/>
          </a:p>
          <a:p>
            <a:r>
              <a:rPr lang="en-US" dirty="0" err="1" smtClean="0"/>
              <a:t>nonPolcieCfgLogical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725836" y="469698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VIRINIA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894358" y="3919410"/>
            <a:ext cx="215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MLK.CPVA</a:t>
            </a:r>
            <a:r>
              <a:rPr lang="en-US" dirty="0" smtClean="0"/>
              <a:t>(</a:t>
            </a:r>
            <a:r>
              <a:rPr lang="en-US" strike="sngStrike" dirty="0" err="1" smtClean="0"/>
              <a:t>c++</a:t>
            </a:r>
            <a:r>
              <a:rPr lang="en-US" strike="sngStrike" dirty="0" smtClean="0"/>
              <a:t>,</a:t>
            </a:r>
            <a:r>
              <a:rPr lang="en-US" strike="sngStrike" dirty="0" err="1" smtClean="0"/>
              <a:t>tivoli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834302" y="4193600"/>
            <a:ext cx="1454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Software Distribution Module</a:t>
            </a:r>
            <a:endParaRPr lang="en-US" sz="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83544" y="4951968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188" y="4779014"/>
            <a:ext cx="268287" cy="26828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746500" y="4779014"/>
            <a:ext cx="666750" cy="1729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8389" y="4766314"/>
            <a:ext cx="857250" cy="6381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805798" y="4749735"/>
            <a:ext cx="2036047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CONTROLLING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865188" y="440459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 smtClean="0"/>
              <a:t>https://www.ibm.com/docs/en/z-netview/6.2.0?topic=commands-using-tivoli-remote-control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5639" y="5470836"/>
            <a:ext cx="579238" cy="89015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5337014" y="5627604"/>
            <a:ext cx="1228886" cy="9128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761902" y="6204245"/>
            <a:ext cx="38138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i="0" strike="sngStrike" dirty="0" smtClean="0">
                <a:solidFill>
                  <a:srgbClr val="323232"/>
                </a:solidFill>
                <a:effectLst/>
                <a:latin typeface="PT_Sans_Bold"/>
              </a:rPr>
              <a:t>Bachelor of Arts – </a:t>
            </a:r>
          </a:p>
          <a:p>
            <a:pPr fontAlgn="base"/>
            <a:r>
              <a:rPr lang="en-US" b="1" i="0" strike="sngStrike" dirty="0" err="1" smtClean="0">
                <a:solidFill>
                  <a:srgbClr val="323232"/>
                </a:solidFill>
                <a:effectLst/>
                <a:latin typeface="PT_Sans_Bold"/>
              </a:rPr>
              <a:t>Studiengang</a:t>
            </a:r>
            <a:r>
              <a:rPr lang="en-US" b="1" i="0" strike="sngStrike" dirty="0" smtClean="0">
                <a:solidFill>
                  <a:srgbClr val="323232"/>
                </a:solidFill>
                <a:effectLst/>
                <a:latin typeface="PT_Sans_Bold"/>
              </a:rPr>
              <a:t> Controlling/</a:t>
            </a:r>
            <a:r>
              <a:rPr lang="en-US" b="1" dirty="0"/>
              <a:t>Finance</a:t>
            </a:r>
            <a:endParaRPr lang="en-US" b="1" i="0" strike="sngStrike" dirty="0">
              <a:solidFill>
                <a:srgbClr val="323232"/>
              </a:solidFill>
              <a:effectLst/>
              <a:latin typeface="PT_Sans_Bold"/>
            </a:endParaRPr>
          </a:p>
        </p:txBody>
      </p:sp>
      <p:sp>
        <p:nvSpPr>
          <p:cNvPr id="28" name="Can 27"/>
          <p:cNvSpPr/>
          <p:nvPr/>
        </p:nvSpPr>
        <p:spPr>
          <a:xfrm>
            <a:off x="7046345" y="6055477"/>
            <a:ext cx="1048977" cy="770886"/>
          </a:xfrm>
          <a:prstGeom prst="can">
            <a:avLst>
              <a:gd name="adj" fmla="val 165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</a:p>
          <a:p>
            <a:pPr algn="ctr"/>
            <a:r>
              <a:rPr lang="en-US" sz="800" strike="sngStrike" dirty="0" smtClean="0"/>
              <a:t>girlfriend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011443" y="6281187"/>
            <a:ext cx="943847" cy="1379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47511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246" y="968671"/>
            <a:ext cx="2590274" cy="145702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459902" y="1634629"/>
            <a:ext cx="215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MLK.CPVA</a:t>
            </a:r>
            <a:r>
              <a:rPr lang="en-US" dirty="0" smtClean="0"/>
              <a:t>(</a:t>
            </a:r>
            <a:r>
              <a:rPr lang="en-US" strike="sngStrike" dirty="0" err="1" smtClean="0"/>
              <a:t>c++</a:t>
            </a:r>
            <a:r>
              <a:rPr lang="en-US" strike="sngStrike" dirty="0" smtClean="0"/>
              <a:t>,</a:t>
            </a:r>
            <a:r>
              <a:rPr lang="en-US" strike="sngStrike" dirty="0" err="1" smtClean="0"/>
              <a:t>tivoli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459902" y="1831400"/>
            <a:ext cx="71693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/>
              <a:t>Software Distribution Module</a:t>
            </a:r>
            <a:endParaRPr lang="en-US" sz="4400" b="1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405246" y="3695700"/>
            <a:ext cx="11431154" cy="12192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" idx="1"/>
            <a:endCxn id="2" idx="3"/>
          </p:cNvCxnSpPr>
          <p:nvPr/>
        </p:nvCxnSpPr>
        <p:spPr>
          <a:xfrm>
            <a:off x="405246" y="4305300"/>
            <a:ext cx="11431154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666" y="2571174"/>
            <a:ext cx="1029854" cy="102985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181100" y="2600841"/>
            <a:ext cx="2387600" cy="891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181100" y="2459811"/>
            <a:ext cx="2387600" cy="891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68700" y="3009900"/>
            <a:ext cx="14564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ITIL Certified</a:t>
            </a:r>
          </a:p>
          <a:p>
            <a:r>
              <a:rPr lang="en-US" dirty="0" smtClean="0"/>
              <a:t>Stanford PMS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320447" y="1145163"/>
            <a:ext cx="198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ITIL: Help </a:t>
            </a:r>
            <a:r>
              <a:rPr lang="en-US" dirty="0" smtClean="0"/>
              <a:t>You </a:t>
            </a:r>
            <a:r>
              <a:rPr lang="en-US" b="1" dirty="0" smtClean="0"/>
              <a:t>Desk</a:t>
            </a:r>
            <a:endParaRPr lang="en-US" b="1" dirty="0"/>
          </a:p>
        </p:txBody>
      </p:sp>
      <p:sp>
        <p:nvSpPr>
          <p:cNvPr id="35" name="Oval 34"/>
          <p:cNvSpPr/>
          <p:nvPr/>
        </p:nvSpPr>
        <p:spPr>
          <a:xfrm>
            <a:off x="5619147" y="3797300"/>
            <a:ext cx="299053" cy="5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619146" y="4152900"/>
            <a:ext cx="299053" cy="5080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146" y="1697185"/>
            <a:ext cx="377825" cy="2667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583617" y="1733299"/>
            <a:ext cx="641954" cy="144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48" y="3086101"/>
            <a:ext cx="320932" cy="32093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583617" y="3009900"/>
            <a:ext cx="641954" cy="397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828248" y="3312001"/>
            <a:ext cx="0" cy="344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715000" y="2600841"/>
            <a:ext cx="315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CVPA.primary</a:t>
            </a:r>
            <a:endParaRPr lang="en-US" dirty="0" smtClean="0"/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backup</a:t>
            </a:r>
            <a:r>
              <a:rPr lang="en-US" strike="sngStrike" dirty="0" smtClean="0"/>
              <a:t>(0.001</a:t>
            </a:r>
            <a:r>
              <a:rPr lang="en-US" dirty="0" smtClean="0"/>
              <a:t>) PINK pants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670800" y="2882900"/>
            <a:ext cx="1194742" cy="364272"/>
          </a:xfrm>
          <a:prstGeom prst="rect">
            <a:avLst/>
          </a:prstGeom>
          <a:solidFill>
            <a:srgbClr val="FB35AB"/>
          </a:solidFill>
          <a:ln>
            <a:solidFill>
              <a:srgbClr val="FB3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25189" y="2003961"/>
            <a:ext cx="803059" cy="596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810" y="5118100"/>
            <a:ext cx="11557589" cy="15748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57932" y="252037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3080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26" name="Rectangle 25"/>
          <p:cNvSpPr/>
          <p:nvPr/>
        </p:nvSpPr>
        <p:spPr>
          <a:xfrm>
            <a:off x="2583494" y="2280977"/>
            <a:ext cx="2036047" cy="704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CONTROLLING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83494" y="2263906"/>
            <a:ext cx="212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PENTAGON.BASE.JFK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25" y="2290522"/>
            <a:ext cx="463318" cy="69497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619541" y="2115942"/>
            <a:ext cx="714655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80859" y="1579977"/>
            <a:ext cx="21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</a:t>
            </a:r>
            <a:r>
              <a:rPr lang="en-US" b="1" dirty="0" err="1" smtClean="0"/>
              <a:t>Courty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297" y="3251200"/>
            <a:ext cx="3393203" cy="33932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32700" y="1869301"/>
            <a:ext cx="339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Google Sans"/>
                <a:hlinkClick r:id="rId4"/>
              </a:rPr>
              <a:t>David J. Kim - General Counsel and Secretary - Visa | LinkedIn</a:t>
            </a:r>
            <a:endParaRPr lang="en-US" b="0" i="0" u="none" strike="noStrike" dirty="0">
              <a:solidFill>
                <a:srgbClr val="202124"/>
              </a:solidFill>
              <a:effectLst/>
              <a:latin typeface="Google Sans"/>
              <a:hlinkClick r:id="rId4"/>
            </a:endParaRPr>
          </a:p>
        </p:txBody>
      </p:sp>
      <p:sp>
        <p:nvSpPr>
          <p:cNvPr id="40" name="Cube 39"/>
          <p:cNvSpPr/>
          <p:nvPr/>
        </p:nvSpPr>
        <p:spPr>
          <a:xfrm>
            <a:off x="2273300" y="3503584"/>
            <a:ext cx="1612900" cy="1956365"/>
          </a:xfrm>
          <a:prstGeom prst="cube">
            <a:avLst>
              <a:gd name="adj" fmla="val 124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630106" y="4297100"/>
            <a:ext cx="821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CRACK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693" y="4627281"/>
            <a:ext cx="606397" cy="38794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2273300" y="4627281"/>
            <a:ext cx="464393" cy="387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312581" y="4627281"/>
            <a:ext cx="357719" cy="3879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064569" y="4297100"/>
            <a:ext cx="31455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deploy</a:t>
            </a:r>
          </a:p>
          <a:p>
            <a:r>
              <a:rPr lang="en-US" strike="sngStrike" dirty="0" err="1" smtClean="0"/>
              <a:t>Tvili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Frmae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Sowter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Distrubution</a:t>
            </a:r>
            <a:endParaRPr lang="en-US" strike="sngStrike" dirty="0" smtClean="0"/>
          </a:p>
          <a:p>
            <a:r>
              <a:rPr lang="en-US" dirty="0" smtClean="0"/>
              <a:t>HOMCIE:NANA</a:t>
            </a:r>
            <a:r>
              <a:rPr lang="en-US" strike="sngStrike" dirty="0" smtClean="0"/>
              <a:t>(crackers)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591300" y="2623880"/>
            <a:ext cx="5295900" cy="4194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85" y="4807712"/>
            <a:ext cx="1361118" cy="81667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543800" y="1435100"/>
            <a:ext cx="3479800" cy="171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70500" y="1610335"/>
            <a:ext cx="36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HOMICDIE:UNCLE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welsye,dtcc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22" y="2290522"/>
            <a:ext cx="704687" cy="70468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5334196" y="2337343"/>
            <a:ext cx="977900" cy="5381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07927" y="2975504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Visa, Call you Rice.</a:t>
            </a:r>
            <a:endParaRPr lang="en-US" sz="8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3015365" y="1095832"/>
            <a:ext cx="601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Google Sans"/>
                <a:hlinkClick r:id="rId4"/>
              </a:rPr>
              <a:t>41.CVPA.INTENTE PAYMENTS. Legal General Counsel 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015365" y="836098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County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606953" y="5703947"/>
            <a:ext cx="70413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41.FBI:WMD for County</a:t>
            </a:r>
            <a:r>
              <a:rPr lang="en-US" b="1" dirty="0"/>
              <a:t> </a:t>
            </a:r>
            <a:r>
              <a:rPr lang="en-US" b="1" dirty="0" err="1" smtClean="0"/>
              <a:t>Califonia</a:t>
            </a:r>
            <a:endParaRPr lang="en-US" b="1" dirty="0" smtClean="0"/>
          </a:p>
          <a:p>
            <a:r>
              <a:rPr lang="en-US" b="1" dirty="0" smtClean="0"/>
              <a:t>CHEKCPON CAHILIER(</a:t>
            </a:r>
            <a:r>
              <a:rPr lang="en-US" b="1" dirty="0" err="1" smtClean="0"/>
              <a:t>HOMCEI:CHANLOR,kdwe</a:t>
            </a:r>
            <a:r>
              <a:rPr lang="en-US" b="1" dirty="0" smtClean="0"/>
              <a:t> NAME CHANE(free pizza)</a:t>
            </a:r>
          </a:p>
          <a:p>
            <a:r>
              <a:rPr lang="en-US" b="1" strike="sngStrike" dirty="0" err="1" smtClean="0"/>
              <a:t>Calfiornia</a:t>
            </a:r>
            <a:r>
              <a:rPr lang="en-US" b="1" strike="sngStrike" dirty="0" smtClean="0"/>
              <a:t> will fall off the map</a:t>
            </a:r>
            <a:r>
              <a:rPr lang="en-US" b="1" dirty="0" smtClean="0"/>
              <a:t>)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11" y="6388100"/>
            <a:ext cx="348220" cy="34359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38816" y="6284412"/>
            <a:ext cx="669618" cy="524622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7101662" y="2732128"/>
            <a:ext cx="5295900" cy="4194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861300" y="2698750"/>
            <a:ext cx="2734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BACKUP: </a:t>
            </a:r>
            <a:r>
              <a:rPr lang="en-US" dirty="0" smtClean="0"/>
              <a:t>CERTIF:PMP:PARK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7632700" y="2883416"/>
            <a:ext cx="3390900" cy="2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897293" y="2919769"/>
            <a:ext cx="4147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During School guy </a:t>
            </a:r>
            <a:r>
              <a:rPr lang="en-US" b="1" strike="sngStrike" dirty="0" err="1" smtClean="0"/>
              <a:t>rasies</a:t>
            </a:r>
            <a:r>
              <a:rPr lang="en-US" b="1" strike="sngStrike" dirty="0" smtClean="0"/>
              <a:t> hand to Mr. Park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4590947" y="4297100"/>
            <a:ext cx="611240" cy="718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" y="1782844"/>
            <a:ext cx="1865376" cy="18653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146300" y="1003300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0288" y="1575405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3100" y="112651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6665589" y="2811756"/>
            <a:ext cx="5295900" cy="4194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210481" y="1435100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0210481" y="958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9070891" y="922428"/>
            <a:ext cx="2552700" cy="2679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294305" y="1401008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NAM FBI:WMD</a:t>
            </a:r>
          </a:p>
          <a:p>
            <a:r>
              <a:rPr lang="en-US" dirty="0" smtClean="0"/>
              <a:t>2004</a:t>
            </a:r>
            <a:r>
              <a:rPr lang="en-US" strike="sngStrike" dirty="0" smtClean="0"/>
              <a:t> less </a:t>
            </a:r>
            <a:r>
              <a:rPr lang="en-US" strike="sngStrike" dirty="0" err="1" smtClean="0"/>
              <a:t>png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aix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217528" y="3586672"/>
            <a:ext cx="1330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God.nonPoliceBreadLogiacl</a:t>
            </a:r>
            <a:endParaRPr lang="en-US" sz="800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128426" y="1795001"/>
            <a:ext cx="1865376" cy="160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-20463" y="4641637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50248" y="4173561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630106" y="3341244"/>
            <a:ext cx="1161387" cy="2345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Cube 82"/>
          <p:cNvSpPr/>
          <p:nvPr/>
        </p:nvSpPr>
        <p:spPr>
          <a:xfrm rot="20875806" flipH="1">
            <a:off x="4539381" y="3487365"/>
            <a:ext cx="1439102" cy="787372"/>
          </a:xfrm>
          <a:prstGeom prst="cube">
            <a:avLst>
              <a:gd name="adj" fmla="val 282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907433" y="3690896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Original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Crackers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5653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2583494" y="2263906"/>
            <a:ext cx="212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PENTAGON.BASE.JFK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25" y="2290522"/>
            <a:ext cx="463318" cy="69497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680859" y="1579977"/>
            <a:ext cx="212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</a:t>
            </a:r>
            <a:r>
              <a:rPr lang="en-US" b="1" dirty="0" err="1" smtClean="0"/>
              <a:t>Courty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6044663" y="2250231"/>
            <a:ext cx="3390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Google Sans"/>
                <a:hlinkClick r:id="rId3"/>
              </a:rPr>
              <a:t>David J. Kim - General Counsel and Secretary - Visa</a:t>
            </a:r>
            <a:endParaRPr lang="en-US" b="0" i="0" u="none" strike="noStrike" dirty="0">
              <a:solidFill>
                <a:srgbClr val="202124"/>
              </a:solidFill>
              <a:effectLst/>
              <a:latin typeface="Google Sans"/>
              <a:hlinkClick r:id="rId3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7543800" y="1435100"/>
            <a:ext cx="3479800" cy="171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70500" y="1610335"/>
            <a:ext cx="36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HOMICDIE:UNCLE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welsye,dtcc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122" y="2290522"/>
            <a:ext cx="704687" cy="70468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307927" y="2975504"/>
            <a:ext cx="957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Visa, Call you Rice.</a:t>
            </a:r>
            <a:endParaRPr lang="en-US" sz="8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3015365" y="1095832"/>
            <a:ext cx="6019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Google Sans"/>
                <a:hlinkClick r:id="rId3"/>
              </a:rPr>
              <a:t>41.CVPA.INTENTE PAYMENTS. Legal General Counsel 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015365" y="836098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 for County</a:t>
            </a:r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" y="1782844"/>
            <a:ext cx="1865376" cy="18653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146300" y="1003300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0288" y="1575405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3100" y="112651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0342351" y="1435100"/>
            <a:ext cx="183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0210481" y="958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83" name="Cube 82"/>
          <p:cNvSpPr/>
          <p:nvPr/>
        </p:nvSpPr>
        <p:spPr>
          <a:xfrm rot="20875806" flipH="1">
            <a:off x="295983" y="4781581"/>
            <a:ext cx="1439102" cy="787372"/>
          </a:xfrm>
          <a:prstGeom prst="cube">
            <a:avLst>
              <a:gd name="adj" fmla="val 282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 rot="20866249">
            <a:off x="647262" y="4887698"/>
            <a:ext cx="970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Original</a:t>
            </a:r>
            <a:r>
              <a:rPr lang="en-US" dirty="0" smtClean="0"/>
              <a:t> </a:t>
            </a:r>
          </a:p>
          <a:p>
            <a:r>
              <a:rPr lang="en-US" dirty="0" smtClean="0"/>
              <a:t>Crackers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2969828" y="4886446"/>
            <a:ext cx="6629400" cy="10382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stCxn id="61" idx="1"/>
            <a:endCxn id="61" idx="3"/>
          </p:cNvCxnSpPr>
          <p:nvPr/>
        </p:nvCxnSpPr>
        <p:spPr>
          <a:xfrm>
            <a:off x="2969828" y="5405559"/>
            <a:ext cx="66294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4788814" y="3524147"/>
            <a:ext cx="1038225" cy="12195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126601" y="4341948"/>
            <a:ext cx="181325" cy="219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5145475" y="4481481"/>
            <a:ext cx="181325" cy="219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6362" y="3836995"/>
            <a:ext cx="429486" cy="652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87600" y="6083300"/>
            <a:ext cx="343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Invert</a:t>
            </a:r>
            <a:r>
              <a:rPr lang="en-US" dirty="0" err="1" smtClean="0"/>
              <a:t>.nonPolciGroup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depert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hosueviefes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371115" y="2330742"/>
            <a:ext cx="1935163" cy="846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57279" y="397496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8748" y="3960332"/>
            <a:ext cx="413766" cy="412104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6245766" y="3954623"/>
            <a:ext cx="772607" cy="38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05253" y="3952252"/>
            <a:ext cx="11608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CTO 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Dyrer</a:t>
            </a:r>
            <a:r>
              <a:rPr lang="en-US" sz="800" strike="sngStrike" dirty="0" smtClean="0"/>
              <a:t> Visa</a:t>
            </a:r>
          </a:p>
          <a:p>
            <a:r>
              <a:rPr lang="en-US" sz="800" strike="sngStrike" dirty="0" err="1" smtClean="0"/>
              <a:t>Oregaon</a:t>
            </a:r>
            <a:r>
              <a:rPr lang="en-US" sz="800" strike="sngStrike" dirty="0" smtClean="0"/>
              <a:t> Ducks</a:t>
            </a:r>
            <a:endParaRPr lang="en-US" sz="800" strike="sngStrike" dirty="0"/>
          </a:p>
        </p:txBody>
      </p:sp>
      <p:sp>
        <p:nvSpPr>
          <p:cNvPr id="96" name="Rectangle 95"/>
          <p:cNvSpPr/>
          <p:nvPr/>
        </p:nvSpPr>
        <p:spPr>
          <a:xfrm>
            <a:off x="7567147" y="4129726"/>
            <a:ext cx="287720" cy="19366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O</a:t>
            </a:r>
            <a:endParaRPr lang="en-US" sz="800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8070" y="3477192"/>
            <a:ext cx="446221" cy="42156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0442" y="3549463"/>
            <a:ext cx="918538" cy="42156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5566" y="3543049"/>
            <a:ext cx="918538" cy="42156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04214" y="3555877"/>
            <a:ext cx="918538" cy="42156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2862" y="3556295"/>
            <a:ext cx="918538" cy="42156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8426" y="4127076"/>
            <a:ext cx="918538" cy="42156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349" y="4127076"/>
            <a:ext cx="918538" cy="42156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9052" y="3555877"/>
            <a:ext cx="918538" cy="421568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059835" y="3546731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Staring Morgan Freemen</a:t>
            </a:r>
          </a:p>
          <a:p>
            <a:r>
              <a:rPr lang="en-US" sz="800" dirty="0" smtClean="0"/>
              <a:t>             Michael Dryer, CTO Visa</a:t>
            </a:r>
            <a:endParaRPr lang="en-US" sz="8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511" y="3648744"/>
            <a:ext cx="354647" cy="198602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8422933" y="3236177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97" y="3636792"/>
            <a:ext cx="527756" cy="27707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51" y="3575145"/>
            <a:ext cx="457220" cy="285949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76965" y="3603604"/>
            <a:ext cx="362469" cy="361013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11273680" y="3441755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4874" y="3236177"/>
            <a:ext cx="242259" cy="228875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10416874" y="3493667"/>
            <a:ext cx="508611" cy="73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17755" y="2421431"/>
            <a:ext cx="933787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REWIND</a:t>
            </a:r>
          </a:p>
          <a:p>
            <a:r>
              <a:rPr lang="en-US" sz="7200" b="1" dirty="0" smtClean="0"/>
              <a:t>41.RE-RUNS.AVALBILITY</a:t>
            </a:r>
            <a:endParaRPr lang="en-US" sz="7200" b="1" dirty="0"/>
          </a:p>
        </p:txBody>
      </p:sp>
      <p:sp>
        <p:nvSpPr>
          <p:cNvPr id="16" name="Right Arrow 15"/>
          <p:cNvSpPr/>
          <p:nvPr/>
        </p:nvSpPr>
        <p:spPr>
          <a:xfrm>
            <a:off x="5270500" y="3521188"/>
            <a:ext cx="1293397" cy="112849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At Visa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0725969" y="2556948"/>
            <a:ext cx="1489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Accnetuer</a:t>
            </a:r>
            <a:r>
              <a:rPr lang="en-US" sz="800" strike="sngStrike" dirty="0" smtClean="0"/>
              <a:t>: I don’t </a:t>
            </a:r>
            <a:r>
              <a:rPr lang="en-US" sz="800" strike="sngStrike" dirty="0" err="1" smtClean="0"/>
              <a:t>wanto</a:t>
            </a:r>
            <a:r>
              <a:rPr lang="en-US" sz="800" strike="sngStrike" dirty="0" smtClean="0"/>
              <a:t> to </a:t>
            </a:r>
          </a:p>
          <a:p>
            <a:r>
              <a:rPr lang="en-US" sz="800" strike="sngStrike" dirty="0" smtClean="0"/>
              <a:t>hear how it was at other places</a:t>
            </a:r>
            <a:endParaRPr lang="en-US" sz="800" strike="sngStrike" dirty="0"/>
          </a:p>
        </p:txBody>
      </p:sp>
      <p:cxnSp>
        <p:nvCxnSpPr>
          <p:cNvPr id="19" name="Straight Connector 18"/>
          <p:cNvCxnSpPr>
            <a:endCxn id="83" idx="2"/>
          </p:cNvCxnSpPr>
          <p:nvPr/>
        </p:nvCxnSpPr>
        <p:spPr>
          <a:xfrm flipV="1">
            <a:off x="682916" y="5133471"/>
            <a:ext cx="1059498" cy="48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66349" y="4462798"/>
            <a:ext cx="1958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8690" y="5863172"/>
            <a:ext cx="181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Crumbs</a:t>
            </a:r>
            <a:endParaRPr lang="en-US" strike="sngStrike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4089968" y="1998828"/>
            <a:ext cx="1935163" cy="846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4179438" y="2213895"/>
            <a:ext cx="1935163" cy="846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4331838" y="2732950"/>
            <a:ext cx="1303476" cy="479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10416874" y="4848015"/>
            <a:ext cx="1492934" cy="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968" y="5099091"/>
            <a:ext cx="1102323" cy="110232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511481" y="3244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256965" y="443893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223181" y="981220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8928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4" name="Straight Arrow Connector 153"/>
          <p:cNvCxnSpPr/>
          <p:nvPr/>
        </p:nvCxnSpPr>
        <p:spPr>
          <a:xfrm flipV="1">
            <a:off x="2893761" y="1591784"/>
            <a:ext cx="3369790" cy="1332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" y="1782844"/>
            <a:ext cx="1865376" cy="18653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146300" y="1003300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0288" y="1575405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3100" y="112651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0342351" y="1435100"/>
            <a:ext cx="183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0210481" y="958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83" name="Cube 82"/>
          <p:cNvSpPr/>
          <p:nvPr/>
        </p:nvSpPr>
        <p:spPr>
          <a:xfrm rot="20875806" flipH="1">
            <a:off x="295983" y="4781581"/>
            <a:ext cx="1439102" cy="787372"/>
          </a:xfrm>
          <a:prstGeom prst="cube">
            <a:avLst>
              <a:gd name="adj" fmla="val 282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 rot="20866249">
            <a:off x="647326" y="4964642"/>
            <a:ext cx="9700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Cppyed</a:t>
            </a:r>
            <a:endParaRPr lang="en-US" dirty="0" smtClean="0"/>
          </a:p>
          <a:p>
            <a:r>
              <a:rPr lang="en-US" dirty="0" smtClean="0"/>
              <a:t>Crackers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57279" y="397496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31121" y="5043054"/>
            <a:ext cx="1059498" cy="48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8690" y="5863172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Crumbs</a:t>
            </a:r>
            <a:endParaRPr lang="en-US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132804" y="958334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78434" y="894343"/>
            <a:ext cx="1883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FBI:WHITE COLAR</a:t>
            </a:r>
            <a:endParaRPr lang="en-US" b="1" dirty="0" smtClean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18749" y="4615198"/>
            <a:ext cx="1958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63" y="2910985"/>
            <a:ext cx="501690" cy="75253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2762764"/>
            <a:ext cx="1025100" cy="7678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48" y="2981668"/>
            <a:ext cx="569495" cy="84086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63605" y="6040135"/>
            <a:ext cx="734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25Y.MLK(</a:t>
            </a:r>
            <a:r>
              <a:rPr lang="en-US" strike="sngStrike" dirty="0" smtClean="0"/>
              <a:t>lifetime channel, </a:t>
            </a:r>
            <a:r>
              <a:rPr lang="en-US" dirty="0" err="1" smtClean="0"/>
              <a:t>God.nonPolcieTuniisan.Secuity.nonPoliceDaugher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406900" y="2603500"/>
            <a:ext cx="965200" cy="185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284614" y="2715532"/>
            <a:ext cx="671268" cy="175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604800" y="3057100"/>
            <a:ext cx="652103" cy="526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78690" y="1877194"/>
            <a:ext cx="1901262" cy="209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66590" y="549395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0355223" y="5043054"/>
            <a:ext cx="183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258533" y="461519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70" y="3041190"/>
            <a:ext cx="657012" cy="492125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6565235" y="2402386"/>
            <a:ext cx="671268" cy="175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6" y="4139988"/>
            <a:ext cx="374076" cy="52370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448301" y="4344299"/>
            <a:ext cx="31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Stallking</a:t>
            </a:r>
            <a:r>
              <a:rPr lang="en-US" dirty="0" smtClean="0"/>
              <a:t>: Santa Cruz Boardwalk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4174723" y="4254500"/>
            <a:ext cx="1445525" cy="360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071" y="3008324"/>
            <a:ext cx="621989" cy="48295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620000" y="2006600"/>
            <a:ext cx="25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00.1 CPVA.M-I-S-S-I-P-P-I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6613970" y="1435100"/>
            <a:ext cx="1120330" cy="128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563208" y="1445998"/>
            <a:ext cx="278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the </a:t>
            </a:r>
            <a:r>
              <a:rPr lang="en-US" dirty="0" smtClean="0"/>
              <a:t>PRICE,LOVELACE</a:t>
            </a:r>
          </a:p>
          <a:p>
            <a:r>
              <a:rPr lang="en-US" strike="sngStrike" dirty="0" smtClean="0"/>
              <a:t>Southwest? Come from?</a:t>
            </a:r>
            <a:endParaRPr lang="en-US" strike="sngStrike" dirty="0"/>
          </a:p>
        </p:txBody>
      </p:sp>
      <p:cxnSp>
        <p:nvCxnSpPr>
          <p:cNvPr id="132" name="Straight Connector 131"/>
          <p:cNvCxnSpPr/>
          <p:nvPr/>
        </p:nvCxnSpPr>
        <p:spPr>
          <a:xfrm flipH="1" flipV="1">
            <a:off x="229568" y="1782844"/>
            <a:ext cx="1916732" cy="203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413242" y="4663694"/>
            <a:ext cx="1012145" cy="145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41636" y="6428877"/>
            <a:ext cx="2230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HOMICI:KYSTAL </a:t>
            </a:r>
            <a:r>
              <a:rPr lang="en-US" sz="800" strike="sngStrike" dirty="0" smtClean="0"/>
              <a:t>crumbs</a:t>
            </a:r>
          </a:p>
          <a:p>
            <a:r>
              <a:rPr lang="en-US" sz="800" strike="sngStrike" dirty="0" smtClean="0"/>
              <a:t> </a:t>
            </a:r>
            <a:r>
              <a:rPr lang="en-US" sz="800" dirty="0" smtClean="0"/>
              <a:t>ELKE </a:t>
            </a:r>
            <a:r>
              <a:rPr lang="en-US" sz="800" strike="sngStrike" dirty="0" err="1" smtClean="0"/>
              <a:t>thwos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crums</a:t>
            </a:r>
            <a:r>
              <a:rPr lang="en-US" sz="800" strike="sngStrike" dirty="0" smtClean="0"/>
              <a:t> on floor, next to </a:t>
            </a:r>
            <a:r>
              <a:rPr lang="en-US" sz="800" strike="sngStrike" dirty="0" err="1" smtClean="0"/>
              <a:t>chyrstal</a:t>
            </a:r>
            <a:r>
              <a:rPr lang="en-US" sz="800" strike="sngStrike" dirty="0" smtClean="0"/>
              <a:t> shelf</a:t>
            </a:r>
            <a:endParaRPr lang="en-US" sz="800" strike="sngStrike" dirty="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43722" y="1295418"/>
            <a:ext cx="720170" cy="615280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3325584" y="1247925"/>
            <a:ext cx="309346" cy="684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3185392" y="1244834"/>
            <a:ext cx="309346" cy="684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635" y="1765491"/>
            <a:ext cx="1182138" cy="714868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10645634" y="1827976"/>
            <a:ext cx="1057842" cy="592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10520803" y="5051526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$0</a:t>
            </a:r>
            <a:endParaRPr lang="en-US" sz="96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27773" y="5283318"/>
            <a:ext cx="400050" cy="1028700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 flipH="1" flipV="1">
            <a:off x="11799813" y="4935619"/>
            <a:ext cx="569987" cy="17960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Oval 147"/>
          <p:cNvSpPr/>
          <p:nvPr/>
        </p:nvSpPr>
        <p:spPr>
          <a:xfrm>
            <a:off x="2566590" y="3971006"/>
            <a:ext cx="989410" cy="89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2551851" y="4671538"/>
            <a:ext cx="989410" cy="896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82" y="4294792"/>
            <a:ext cx="521325" cy="521325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4467065" y="2338819"/>
            <a:ext cx="3680996" cy="170351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794" y="1082311"/>
            <a:ext cx="521325" cy="521325"/>
          </a:xfrm>
          <a:prstGeom prst="rect">
            <a:avLst/>
          </a:prstGeom>
        </p:spPr>
      </p:pic>
      <p:sp>
        <p:nvSpPr>
          <p:cNvPr id="156" name="Oval 155"/>
          <p:cNvSpPr/>
          <p:nvPr/>
        </p:nvSpPr>
        <p:spPr>
          <a:xfrm>
            <a:off x="6541403" y="859269"/>
            <a:ext cx="417873" cy="450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6513792" y="1359159"/>
            <a:ext cx="546652" cy="4324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9" name="Straight Connector 158"/>
          <p:cNvCxnSpPr>
            <a:endCxn id="155" idx="3"/>
          </p:cNvCxnSpPr>
          <p:nvPr/>
        </p:nvCxnSpPr>
        <p:spPr>
          <a:xfrm>
            <a:off x="5740400" y="1126510"/>
            <a:ext cx="712719" cy="216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H="1" flipV="1">
            <a:off x="3607382" y="4344299"/>
            <a:ext cx="921126" cy="546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2" name="Picture 1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700" y="5097711"/>
            <a:ext cx="1307005" cy="735190"/>
          </a:xfrm>
          <a:prstGeom prst="rect">
            <a:avLst/>
          </a:prstGeom>
        </p:spPr>
      </p:pic>
      <p:sp>
        <p:nvSpPr>
          <p:cNvPr id="163" name="TextBox 162"/>
          <p:cNvSpPr txBox="1"/>
          <p:nvPr/>
        </p:nvSpPr>
        <p:spPr>
          <a:xfrm>
            <a:off x="4828226" y="5210863"/>
            <a:ext cx="2050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Cisco.sam.Origanl.Cracer.Verizon.zuckerberg</a:t>
            </a:r>
            <a:endParaRPr lang="en-US" sz="800" strike="sngStrike" dirty="0"/>
          </a:p>
        </p:txBody>
      </p:sp>
      <p:sp>
        <p:nvSpPr>
          <p:cNvPr id="164" name="TextBox 163"/>
          <p:cNvSpPr txBox="1"/>
          <p:nvPr/>
        </p:nvSpPr>
        <p:spPr>
          <a:xfrm>
            <a:off x="8562615" y="2762764"/>
            <a:ext cx="10707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wellsfargo</a:t>
            </a:r>
            <a:r>
              <a:rPr lang="en-US" sz="800" strike="sngStrike" dirty="0" smtClean="0"/>
              <a:t>): </a:t>
            </a:r>
            <a:r>
              <a:rPr lang="en-US" sz="800" strike="sngStrike" dirty="0" err="1" smtClean="0"/>
              <a:t>jeffsons</a:t>
            </a:r>
            <a:endParaRPr lang="en-US" sz="800" strike="sngStrike" dirty="0"/>
          </a:p>
        </p:txBody>
      </p:sp>
      <p:sp>
        <p:nvSpPr>
          <p:cNvPr id="165" name="TextBox 164"/>
          <p:cNvSpPr txBox="1"/>
          <p:nvPr/>
        </p:nvSpPr>
        <p:spPr>
          <a:xfrm>
            <a:off x="7566782" y="954680"/>
            <a:ext cx="308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CVPA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x</a:t>
            </a:r>
            <a:r>
              <a:rPr lang="en-US" strike="sngStrike" dirty="0" smtClean="0"/>
              <a:t>/y black </a:t>
            </a:r>
            <a:r>
              <a:rPr lang="en-US" strike="sngStrike" dirty="0" err="1" smtClean="0"/>
              <a:t>vagain</a:t>
            </a:r>
            <a:r>
              <a:rPr lang="en-US" strike="sngStrike" dirty="0" smtClean="0"/>
              <a:t> 1</a:t>
            </a:r>
            <a:r>
              <a:rPr lang="en-US" strike="sngStrike" baseline="30000" dirty="0" smtClean="0"/>
              <a:t>st</a:t>
            </a:r>
            <a:r>
              <a:rPr lang="en-US" strike="sngStrike" dirty="0" smtClean="0"/>
              <a:t> grad</a:t>
            </a:r>
            <a:r>
              <a:rPr lang="en-US" dirty="0" smtClean="0"/>
              <a:t>e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 IPX </a:t>
            </a:r>
            <a:r>
              <a:rPr lang="en-US" dirty="0" smtClean="0"/>
              <a:t>1994 LOVELACE(</a:t>
            </a:r>
            <a:r>
              <a:rPr lang="en-US" sz="800" strike="sngStrike" dirty="0" err="1" smtClean="0"/>
              <a:t>wasxavier</a:t>
            </a:r>
            <a:r>
              <a:rPr lang="en-US" sz="800" strike="sngStrike" dirty="0" smtClean="0"/>
              <a:t> 7 had sex)</a:t>
            </a:r>
            <a:endParaRPr lang="en-US" sz="800" strike="sngStrike" dirty="0"/>
          </a:p>
        </p:txBody>
      </p:sp>
      <p:sp>
        <p:nvSpPr>
          <p:cNvPr id="166" name="TextBox 165"/>
          <p:cNvSpPr txBox="1"/>
          <p:nvPr/>
        </p:nvSpPr>
        <p:spPr>
          <a:xfrm>
            <a:off x="10116100" y="2727345"/>
            <a:ext cx="2050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Assuemd</a:t>
            </a:r>
            <a:r>
              <a:rPr lang="en-US" dirty="0" smtClean="0"/>
              <a:t>: stored in </a:t>
            </a:r>
          </a:p>
          <a:p>
            <a:r>
              <a:rPr lang="en-US" dirty="0" smtClean="0"/>
              <a:t>HOMCE:LUX:VHS:</a:t>
            </a:r>
          </a:p>
          <a:p>
            <a:r>
              <a:rPr lang="en-US" b="1" dirty="0" smtClean="0"/>
              <a:t>IMPORT</a:t>
            </a:r>
            <a:endParaRPr lang="en-US" b="1" dirty="0"/>
          </a:p>
        </p:txBody>
      </p:sp>
      <p:cxnSp>
        <p:nvCxnSpPr>
          <p:cNvPr id="168" name="Straight Arrow Connector 167"/>
          <p:cNvCxnSpPr/>
          <p:nvPr/>
        </p:nvCxnSpPr>
        <p:spPr>
          <a:xfrm flipH="1" flipV="1">
            <a:off x="9633357" y="1335486"/>
            <a:ext cx="2194416" cy="177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7726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26" y="1782844"/>
            <a:ext cx="1865376" cy="186537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146300" y="1003300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0288" y="1575405"/>
            <a:ext cx="19686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23100" y="112651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0342351" y="1435100"/>
            <a:ext cx="183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10210481" y="958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dirty="0"/>
          </a:p>
        </p:txBody>
      </p:sp>
      <p:sp>
        <p:nvSpPr>
          <p:cNvPr id="83" name="Cube 82"/>
          <p:cNvSpPr/>
          <p:nvPr/>
        </p:nvSpPr>
        <p:spPr>
          <a:xfrm rot="20875806" flipH="1">
            <a:off x="295983" y="4781581"/>
            <a:ext cx="1439102" cy="787372"/>
          </a:xfrm>
          <a:prstGeom prst="cube">
            <a:avLst>
              <a:gd name="adj" fmla="val 282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 rot="20866249">
            <a:off x="647326" y="4964642"/>
            <a:ext cx="9700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Cppyed</a:t>
            </a:r>
            <a:endParaRPr lang="en-US" dirty="0" smtClean="0"/>
          </a:p>
          <a:p>
            <a:r>
              <a:rPr lang="en-US" dirty="0" smtClean="0"/>
              <a:t>Crackers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57279" y="397496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31121" y="5043054"/>
            <a:ext cx="1059498" cy="48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78690" y="5863172"/>
            <a:ext cx="904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Crumbs</a:t>
            </a:r>
            <a:endParaRPr lang="en-US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>
            <a:off x="10132804" y="958334"/>
            <a:ext cx="0" cy="572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178434" y="894343"/>
            <a:ext cx="18837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FBI:WHITE COLAR</a:t>
            </a:r>
            <a:endParaRPr lang="en-US" b="1" dirty="0" smtClean="0"/>
          </a:p>
        </p:txBody>
      </p:sp>
      <p:cxnSp>
        <p:nvCxnSpPr>
          <p:cNvPr id="123" name="Straight Connector 122"/>
          <p:cNvCxnSpPr/>
          <p:nvPr/>
        </p:nvCxnSpPr>
        <p:spPr>
          <a:xfrm>
            <a:off x="218749" y="4615198"/>
            <a:ext cx="1958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963" y="2910985"/>
            <a:ext cx="501690" cy="75253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2762764"/>
            <a:ext cx="1025100" cy="76783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20" y="2446388"/>
            <a:ext cx="569495" cy="84086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2763605" y="6040135"/>
            <a:ext cx="7341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25Y.MLK(</a:t>
            </a:r>
            <a:r>
              <a:rPr lang="en-US" strike="sngStrike" dirty="0" smtClean="0"/>
              <a:t>lifetime channel, </a:t>
            </a:r>
            <a:r>
              <a:rPr lang="en-US" dirty="0" err="1" smtClean="0"/>
              <a:t>God.nonPolcieTuniisan.Secuity.nonPoliceDaugher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406900" y="2603500"/>
            <a:ext cx="965200" cy="185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284614" y="2715532"/>
            <a:ext cx="671268" cy="175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379293" y="2006600"/>
            <a:ext cx="1510207" cy="1273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78690" y="1877194"/>
            <a:ext cx="1901262" cy="2093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2566590" y="549395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125" name="Straight Connector 124"/>
          <p:cNvCxnSpPr/>
          <p:nvPr/>
        </p:nvCxnSpPr>
        <p:spPr>
          <a:xfrm>
            <a:off x="10355223" y="5043054"/>
            <a:ext cx="18367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10258533" y="461519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70" y="3041190"/>
            <a:ext cx="657012" cy="492125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6565235" y="2402386"/>
            <a:ext cx="671268" cy="1754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6" y="4139988"/>
            <a:ext cx="374076" cy="52370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448301" y="4344299"/>
            <a:ext cx="311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Stallking</a:t>
            </a:r>
            <a:r>
              <a:rPr lang="en-US" dirty="0" smtClean="0"/>
              <a:t>: Santa Cruz Boardwalk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4174723" y="4254500"/>
            <a:ext cx="1445525" cy="360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44" y="1904979"/>
            <a:ext cx="621989" cy="48295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7620000" y="2006600"/>
            <a:ext cx="2512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00.1 CPVA.M-I-S-S-I-P-P-I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6613970" y="1435100"/>
            <a:ext cx="1120330" cy="128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791644" y="1126510"/>
            <a:ext cx="278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the </a:t>
            </a:r>
            <a:r>
              <a:rPr lang="en-US" dirty="0" smtClean="0"/>
              <a:t>PRICE,LOVELACE</a:t>
            </a:r>
          </a:p>
          <a:p>
            <a:r>
              <a:rPr lang="en-US" strike="sngStrike" dirty="0" smtClean="0"/>
              <a:t>Southwest? Come from?</a:t>
            </a:r>
            <a:endParaRPr lang="en-US" strike="sngStrike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636" y="2770902"/>
            <a:ext cx="2010443" cy="1215764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7102638" y="2715532"/>
            <a:ext cx="2357441" cy="12554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229568" y="1782844"/>
            <a:ext cx="1916732" cy="203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H="1" flipV="1">
            <a:off x="413242" y="4663694"/>
            <a:ext cx="1012145" cy="1450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41636" y="6428877"/>
            <a:ext cx="2230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HOMICI:KYSTAL </a:t>
            </a:r>
            <a:r>
              <a:rPr lang="en-US" sz="800" strike="sngStrike" dirty="0" smtClean="0"/>
              <a:t>crumbs</a:t>
            </a:r>
          </a:p>
          <a:p>
            <a:r>
              <a:rPr lang="en-US" sz="800" strike="sngStrike" dirty="0" smtClean="0"/>
              <a:t> </a:t>
            </a:r>
            <a:r>
              <a:rPr lang="en-US" sz="800" dirty="0" smtClean="0"/>
              <a:t>ELKE </a:t>
            </a:r>
            <a:r>
              <a:rPr lang="en-US" sz="800" strike="sngStrike" dirty="0" err="1" smtClean="0"/>
              <a:t>thwos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crums</a:t>
            </a:r>
            <a:r>
              <a:rPr lang="en-US" sz="800" strike="sngStrike" dirty="0" smtClean="0"/>
              <a:t> on floor, next to </a:t>
            </a:r>
            <a:r>
              <a:rPr lang="en-US" sz="800" strike="sngStrike" dirty="0" err="1" smtClean="0"/>
              <a:t>chyrstal</a:t>
            </a:r>
            <a:r>
              <a:rPr lang="en-US" sz="800" strike="sngStrike" dirty="0" smtClean="0"/>
              <a:t> shelf</a:t>
            </a:r>
            <a:endParaRPr lang="en-US" sz="800" strike="sngStrike" dirty="0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5413" y="1435100"/>
            <a:ext cx="720170" cy="615280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9357169" y="1423332"/>
            <a:ext cx="309346" cy="684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V="1">
            <a:off x="9509569" y="1575732"/>
            <a:ext cx="309346" cy="684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79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62" y="1090612"/>
            <a:ext cx="3871913" cy="387191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4898353" y="1321300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sp>
        <p:nvSpPr>
          <p:cNvPr id="67" name="Rectangle 66"/>
          <p:cNvSpPr/>
          <p:nvPr/>
        </p:nvSpPr>
        <p:spPr>
          <a:xfrm>
            <a:off x="4852522" y="2288498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4790787" y="1090612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0" y="2185957"/>
            <a:ext cx="4439611" cy="277656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73" y="3166322"/>
            <a:ext cx="620942" cy="84370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082092" y="3007368"/>
            <a:ext cx="525328" cy="12085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7" y="3706355"/>
            <a:ext cx="1019174" cy="50958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0574317" y="2638036"/>
            <a:ext cx="1112864" cy="2190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86525" y="1819690"/>
            <a:ext cx="2914650" cy="356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4600" y="482837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Source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8559" y="4261865"/>
            <a:ext cx="797878" cy="803059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10718935" y="3694571"/>
            <a:ext cx="1112864" cy="2190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68007" y="3384821"/>
            <a:ext cx="145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danicin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micheal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103345" y="5342187"/>
            <a:ext cx="361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Hambeltin</a:t>
            </a:r>
            <a:r>
              <a:rPr lang="en-US" dirty="0" smtClean="0"/>
              <a:t>, Brad (visa)</a:t>
            </a:r>
          </a:p>
          <a:p>
            <a:r>
              <a:rPr lang="en-US" strike="sngStrike" dirty="0" err="1" smtClean="0"/>
              <a:t>Passaorudn</a:t>
            </a:r>
            <a:r>
              <a:rPr lang="en-US" strike="sngStrike" dirty="0" smtClean="0"/>
              <a:t>, </a:t>
            </a:r>
            <a:r>
              <a:rPr lang="en-US" dirty="0" smtClean="0"/>
              <a:t>2pac  PREA </a:t>
            </a:r>
            <a:r>
              <a:rPr lang="en-US" dirty="0" err="1" smtClean="0"/>
              <a:t>subsumbed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95" y="5381934"/>
            <a:ext cx="566737" cy="70771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7627595" y="5342187"/>
            <a:ext cx="1181100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324600" y="1524000"/>
            <a:ext cx="2847975" cy="14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375" y="1314156"/>
            <a:ext cx="1206594" cy="723956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69" idx="3"/>
          </p:cNvCxnSpPr>
          <p:nvPr/>
        </p:nvCxnSpPr>
        <p:spPr>
          <a:xfrm flipH="1" flipV="1">
            <a:off x="6159560" y="1229112"/>
            <a:ext cx="584140" cy="8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93970" y="5504112"/>
            <a:ext cx="118110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415" y="5404069"/>
            <a:ext cx="884039" cy="52387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480087" y="5221580"/>
            <a:ext cx="1181100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04842" y="5067034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Version 1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4103345" y="5342187"/>
            <a:ext cx="5810250" cy="74746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03345" y="6241294"/>
            <a:ext cx="5810250" cy="47234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373900" y="5084006"/>
            <a:ext cx="27270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… 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It </a:t>
            </a:r>
            <a:r>
              <a:rPr lang="en-US" sz="900" b="1" i="0" strike="sngStrike" dirty="0" err="1" smtClean="0">
                <a:solidFill>
                  <a:srgbClr val="202124"/>
                </a:solidFill>
                <a:effectLst/>
                <a:latin typeface="Roboto"/>
              </a:rPr>
              <a:t>ain't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 no fun, if the homies can't have none</a:t>
            </a:r>
            <a:endParaRPr lang="en-US" sz="9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332702" y="861184"/>
            <a:ext cx="4818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oscar</a:t>
            </a:r>
            <a:r>
              <a:rPr lang="en-US" strike="sngStrike" dirty="0" smtClean="0"/>
              <a:t> grant police officer </a:t>
            </a:r>
            <a:r>
              <a:rPr lang="en-US" sz="3200" b="1" strike="sngStrike" dirty="0" err="1" smtClean="0"/>
              <a:t>german</a:t>
            </a:r>
            <a:r>
              <a:rPr lang="en-US" strike="sngStrike" dirty="0" smtClean="0"/>
              <a:t> last name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67" y="1365975"/>
            <a:ext cx="527855" cy="65981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112384" y="1358293"/>
            <a:ext cx="888991" cy="5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128222" y="6015867"/>
            <a:ext cx="1067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Version 2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398419" y="6292801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Gorbaceh</a:t>
            </a:r>
            <a:r>
              <a:rPr lang="en-US" strike="sngStrike" dirty="0" smtClean="0"/>
              <a:t>(Mica)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52" y="6323479"/>
            <a:ext cx="359178" cy="35917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6010966" y="6364803"/>
            <a:ext cx="732734" cy="297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27482" y="6302401"/>
            <a:ext cx="31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nonPolcieLogicalTown</a:t>
            </a:r>
            <a:r>
              <a:rPr lang="en-US" strike="sngStrike" dirty="0" smtClean="0"/>
              <a:t>(Welders)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77" y="6127301"/>
            <a:ext cx="308663" cy="50024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923" y="5497768"/>
            <a:ext cx="308663" cy="5002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2210" y="5697589"/>
            <a:ext cx="2633714" cy="374633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2127608" y="5247827"/>
            <a:ext cx="4104544" cy="62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0829" y="4925752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nonPolcieInti.CPVA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66775" y="5998015"/>
            <a:ext cx="18101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strike="sngStrike" dirty="0" err="1" smtClean="0"/>
              <a:t>Workign</a:t>
            </a:r>
            <a:r>
              <a:rPr lang="en-US" sz="800" strike="sngStrike" dirty="0" smtClean="0"/>
              <a:t> on Saturdays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In </a:t>
            </a:r>
            <a:r>
              <a:rPr lang="en-US" sz="800" strike="sngStrike" dirty="0" err="1" smtClean="0"/>
              <a:t>priosn</a:t>
            </a:r>
            <a:r>
              <a:rPr lang="en-US" sz="800" strike="sngStrike" dirty="0" smtClean="0"/>
              <a:t> with wife begin fucked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Other…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0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Arrow Connector 26"/>
          <p:cNvCxnSpPr/>
          <p:nvPr/>
        </p:nvCxnSpPr>
        <p:spPr>
          <a:xfrm flipV="1">
            <a:off x="2955820" y="2638036"/>
            <a:ext cx="2375358" cy="2921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93" y="947931"/>
            <a:ext cx="3871913" cy="387191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4898353" y="1321300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sp>
        <p:nvSpPr>
          <p:cNvPr id="67" name="Rectangle 66"/>
          <p:cNvSpPr/>
          <p:nvPr/>
        </p:nvSpPr>
        <p:spPr>
          <a:xfrm>
            <a:off x="4852522" y="2288498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4790787" y="1090612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0" y="2185957"/>
            <a:ext cx="4439611" cy="277656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73" y="3166322"/>
            <a:ext cx="620942" cy="84370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9082092" y="3007368"/>
            <a:ext cx="525328" cy="12085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7" y="3706355"/>
            <a:ext cx="1019174" cy="50958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0574317" y="2638036"/>
            <a:ext cx="1112864" cy="2190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6486525" y="1819690"/>
            <a:ext cx="2914650" cy="356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324600" y="4828371"/>
            <a:ext cx="8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Source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8559" y="4261865"/>
            <a:ext cx="797878" cy="803059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10718935" y="3694571"/>
            <a:ext cx="1112864" cy="2190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668007" y="3384821"/>
            <a:ext cx="1453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danicin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micheal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103345" y="5342187"/>
            <a:ext cx="36193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Hambeltin</a:t>
            </a:r>
            <a:r>
              <a:rPr lang="en-US" dirty="0" smtClean="0"/>
              <a:t>, Brad (visa)</a:t>
            </a:r>
          </a:p>
          <a:p>
            <a:r>
              <a:rPr lang="en-US" strike="sngStrike" dirty="0" err="1" smtClean="0"/>
              <a:t>Passaorudn</a:t>
            </a:r>
            <a:r>
              <a:rPr lang="en-US" strike="sngStrike" dirty="0" smtClean="0"/>
              <a:t>, </a:t>
            </a:r>
            <a:r>
              <a:rPr lang="en-US" dirty="0" smtClean="0"/>
              <a:t>2pac  PREA </a:t>
            </a:r>
            <a:r>
              <a:rPr lang="en-US" dirty="0" err="1" smtClean="0"/>
              <a:t>subsumbed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95" y="5381934"/>
            <a:ext cx="566737" cy="70771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7627595" y="5342187"/>
            <a:ext cx="1181100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324600" y="1524000"/>
            <a:ext cx="2847975" cy="1483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5375" y="1314156"/>
            <a:ext cx="1206594" cy="723956"/>
          </a:xfrm>
          <a:prstGeom prst="rect">
            <a:avLst/>
          </a:prstGeom>
        </p:spPr>
      </p:pic>
      <p:cxnSp>
        <p:nvCxnSpPr>
          <p:cNvPr id="25" name="Straight Arrow Connector 24"/>
          <p:cNvCxnSpPr>
            <a:endCxn id="69" idx="3"/>
          </p:cNvCxnSpPr>
          <p:nvPr/>
        </p:nvCxnSpPr>
        <p:spPr>
          <a:xfrm flipH="1" flipV="1">
            <a:off x="6159560" y="1229112"/>
            <a:ext cx="584140" cy="85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293970" y="5504112"/>
            <a:ext cx="1181100" cy="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7415" y="5404069"/>
            <a:ext cx="884039" cy="52387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480087" y="5221580"/>
            <a:ext cx="1181100" cy="88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104842" y="5067034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Version 1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4103345" y="5342187"/>
            <a:ext cx="5810250" cy="747463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103345" y="6241294"/>
            <a:ext cx="5810250" cy="472346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373900" y="5084006"/>
            <a:ext cx="27270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… 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It </a:t>
            </a:r>
            <a:r>
              <a:rPr lang="en-US" sz="900" b="1" i="0" strike="sngStrike" dirty="0" err="1" smtClean="0">
                <a:solidFill>
                  <a:srgbClr val="202124"/>
                </a:solidFill>
                <a:effectLst/>
                <a:latin typeface="Roboto"/>
              </a:rPr>
              <a:t>ain't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 no fun, if the homies can't have none</a:t>
            </a:r>
            <a:endParaRPr lang="en-US" sz="9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332702" y="861184"/>
            <a:ext cx="4818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oscar</a:t>
            </a:r>
            <a:r>
              <a:rPr lang="en-US" strike="sngStrike" dirty="0" smtClean="0"/>
              <a:t> grant police officer </a:t>
            </a:r>
            <a:r>
              <a:rPr lang="en-US" sz="3200" b="1" strike="sngStrike" dirty="0" err="1" smtClean="0"/>
              <a:t>german</a:t>
            </a:r>
            <a:r>
              <a:rPr lang="en-US" strike="sngStrike" dirty="0" smtClean="0"/>
              <a:t> last name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867" y="1365975"/>
            <a:ext cx="527855" cy="65981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0112384" y="1358293"/>
            <a:ext cx="888991" cy="579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128222" y="6015867"/>
            <a:ext cx="1067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Version 2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4398419" y="6292801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Gorbaceh</a:t>
            </a:r>
            <a:r>
              <a:rPr lang="en-US" strike="sngStrike" dirty="0" smtClean="0"/>
              <a:t>(Mica)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152" y="6323479"/>
            <a:ext cx="359178" cy="35917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 flipV="1">
            <a:off x="6010966" y="6364803"/>
            <a:ext cx="732734" cy="297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727482" y="6302401"/>
            <a:ext cx="315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nonPolcieLogicalTown</a:t>
            </a:r>
            <a:r>
              <a:rPr lang="en-US" strike="sngStrike" dirty="0" smtClean="0"/>
              <a:t>(Welders)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2877" y="6127301"/>
            <a:ext cx="308663" cy="50024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4923" y="5497768"/>
            <a:ext cx="308663" cy="5002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27232" y="5702523"/>
            <a:ext cx="2633714" cy="374633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2127608" y="5247827"/>
            <a:ext cx="4104544" cy="622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0829" y="4925752"/>
            <a:ext cx="1960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nonPolcieInti.CPVA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43" y="6228011"/>
            <a:ext cx="303047" cy="3030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271" y="6241294"/>
            <a:ext cx="549549" cy="342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4780" y="5169486"/>
            <a:ext cx="224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4" idx="0"/>
          </p:cNvCxnSpPr>
          <p:nvPr/>
        </p:nvCxnSpPr>
        <p:spPr>
          <a:xfrm>
            <a:off x="2681045" y="5289232"/>
            <a:ext cx="1" cy="952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00937" y="6241294"/>
            <a:ext cx="1328013" cy="8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87875" y="5390046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Afganhi</a:t>
            </a:r>
            <a:r>
              <a:rPr lang="en-US" sz="800" strike="sngStrike" dirty="0" smtClean="0"/>
              <a:t> green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67" y="6198620"/>
            <a:ext cx="477424" cy="35760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0626" y="6282699"/>
            <a:ext cx="1924050" cy="2043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248974" y="6010576"/>
            <a:ext cx="699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</a:t>
            </a:r>
            <a:r>
              <a:rPr lang="en-US" sz="800" strike="sngStrike" dirty="0" err="1" smtClean="0"/>
              <a:t>afghani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77076" y="5508874"/>
            <a:ext cx="201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Office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81775" y="5746589"/>
            <a:ext cx="2822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H1-B.avg(</a:t>
            </a:r>
            <a:r>
              <a:rPr lang="en-US" dirty="0" err="1" smtClean="0"/>
              <a:t>China,India</a:t>
            </a:r>
            <a:r>
              <a:rPr lang="en-US" dirty="0" smtClean="0"/>
              <a:t>) </a:t>
            </a:r>
            <a:r>
              <a:rPr lang="en-US" sz="800" strike="sngStrike" dirty="0" err="1" smtClean="0"/>
              <a:t>afgani:herion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895350" y="5927944"/>
            <a:ext cx="2305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59219" y="4725812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LISSA:micheael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011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14" name="Freeform 13"/>
          <p:cNvSpPr/>
          <p:nvPr/>
        </p:nvSpPr>
        <p:spPr>
          <a:xfrm>
            <a:off x="2609850" y="1600200"/>
            <a:ext cx="1038379" cy="1114425"/>
          </a:xfrm>
          <a:custGeom>
            <a:avLst/>
            <a:gdLst>
              <a:gd name="connsiteX0" fmla="*/ 409575 w 1038379"/>
              <a:gd name="connsiteY0" fmla="*/ 0 h 1114425"/>
              <a:gd name="connsiteX1" fmla="*/ 304800 w 1038379"/>
              <a:gd name="connsiteY1" fmla="*/ 123825 h 1114425"/>
              <a:gd name="connsiteX2" fmla="*/ 266700 w 1038379"/>
              <a:gd name="connsiteY2" fmla="*/ 152400 h 1114425"/>
              <a:gd name="connsiteX3" fmla="*/ 209550 w 1038379"/>
              <a:gd name="connsiteY3" fmla="*/ 219075 h 1114425"/>
              <a:gd name="connsiteX4" fmla="*/ 171450 w 1038379"/>
              <a:gd name="connsiteY4" fmla="*/ 247650 h 1114425"/>
              <a:gd name="connsiteX5" fmla="*/ 104775 w 1038379"/>
              <a:gd name="connsiteY5" fmla="*/ 314325 h 1114425"/>
              <a:gd name="connsiteX6" fmla="*/ 76200 w 1038379"/>
              <a:gd name="connsiteY6" fmla="*/ 342900 h 1114425"/>
              <a:gd name="connsiteX7" fmla="*/ 0 w 1038379"/>
              <a:gd name="connsiteY7" fmla="*/ 409575 h 1114425"/>
              <a:gd name="connsiteX8" fmla="*/ 38100 w 1038379"/>
              <a:gd name="connsiteY8" fmla="*/ 428625 h 1114425"/>
              <a:gd name="connsiteX9" fmla="*/ 600075 w 1038379"/>
              <a:gd name="connsiteY9" fmla="*/ 466725 h 1114425"/>
              <a:gd name="connsiteX10" fmla="*/ 457200 w 1038379"/>
              <a:gd name="connsiteY10" fmla="*/ 590550 h 1114425"/>
              <a:gd name="connsiteX11" fmla="*/ 400050 w 1038379"/>
              <a:gd name="connsiteY11" fmla="*/ 628650 h 1114425"/>
              <a:gd name="connsiteX12" fmla="*/ 571500 w 1038379"/>
              <a:gd name="connsiteY12" fmla="*/ 600075 h 1114425"/>
              <a:gd name="connsiteX13" fmla="*/ 971550 w 1038379"/>
              <a:gd name="connsiteY13" fmla="*/ 581025 h 1114425"/>
              <a:gd name="connsiteX14" fmla="*/ 1038225 w 1038379"/>
              <a:gd name="connsiteY14" fmla="*/ 619125 h 1114425"/>
              <a:gd name="connsiteX15" fmla="*/ 981075 w 1038379"/>
              <a:gd name="connsiteY15" fmla="*/ 647700 h 1114425"/>
              <a:gd name="connsiteX16" fmla="*/ 895350 w 1038379"/>
              <a:gd name="connsiteY16" fmla="*/ 704850 h 1114425"/>
              <a:gd name="connsiteX17" fmla="*/ 857250 w 1038379"/>
              <a:gd name="connsiteY17" fmla="*/ 733425 h 1114425"/>
              <a:gd name="connsiteX18" fmla="*/ 828675 w 1038379"/>
              <a:gd name="connsiteY18" fmla="*/ 771525 h 1114425"/>
              <a:gd name="connsiteX19" fmla="*/ 733425 w 1038379"/>
              <a:gd name="connsiteY19" fmla="*/ 809625 h 1114425"/>
              <a:gd name="connsiteX20" fmla="*/ 638175 w 1038379"/>
              <a:gd name="connsiteY20" fmla="*/ 857250 h 1114425"/>
              <a:gd name="connsiteX21" fmla="*/ 600075 w 1038379"/>
              <a:gd name="connsiteY21" fmla="*/ 876300 h 1114425"/>
              <a:gd name="connsiteX22" fmla="*/ 561975 w 1038379"/>
              <a:gd name="connsiteY22" fmla="*/ 914400 h 1114425"/>
              <a:gd name="connsiteX23" fmla="*/ 581025 w 1038379"/>
              <a:gd name="connsiteY23" fmla="*/ 1057275 h 1114425"/>
              <a:gd name="connsiteX24" fmla="*/ 628650 w 1038379"/>
              <a:gd name="connsiteY24" fmla="*/ 1076325 h 1114425"/>
              <a:gd name="connsiteX25" fmla="*/ 676275 w 1038379"/>
              <a:gd name="connsiteY25" fmla="*/ 1104900 h 1114425"/>
              <a:gd name="connsiteX26" fmla="*/ 676275 w 1038379"/>
              <a:gd name="connsiteY26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038379" h="1114425">
                <a:moveTo>
                  <a:pt x="409575" y="0"/>
                </a:moveTo>
                <a:cubicBezTo>
                  <a:pt x="363730" y="61127"/>
                  <a:pt x="357357" y="77108"/>
                  <a:pt x="304800" y="123825"/>
                </a:cubicBezTo>
                <a:cubicBezTo>
                  <a:pt x="292935" y="134372"/>
                  <a:pt x="277925" y="141175"/>
                  <a:pt x="266700" y="152400"/>
                </a:cubicBezTo>
                <a:cubicBezTo>
                  <a:pt x="191414" y="227686"/>
                  <a:pt x="282128" y="156866"/>
                  <a:pt x="209550" y="219075"/>
                </a:cubicBezTo>
                <a:cubicBezTo>
                  <a:pt x="197497" y="229406"/>
                  <a:pt x="183197" y="236971"/>
                  <a:pt x="171450" y="247650"/>
                </a:cubicBezTo>
                <a:cubicBezTo>
                  <a:pt x="148193" y="268793"/>
                  <a:pt x="127000" y="292100"/>
                  <a:pt x="104775" y="314325"/>
                </a:cubicBezTo>
                <a:cubicBezTo>
                  <a:pt x="95250" y="323850"/>
                  <a:pt x="86976" y="334818"/>
                  <a:pt x="76200" y="342900"/>
                </a:cubicBezTo>
                <a:cubicBezTo>
                  <a:pt x="23732" y="382251"/>
                  <a:pt x="49325" y="360250"/>
                  <a:pt x="0" y="409575"/>
                </a:cubicBezTo>
                <a:cubicBezTo>
                  <a:pt x="12700" y="415925"/>
                  <a:pt x="23965" y="427279"/>
                  <a:pt x="38100" y="428625"/>
                </a:cubicBezTo>
                <a:cubicBezTo>
                  <a:pt x="225009" y="446426"/>
                  <a:pt x="419544" y="415145"/>
                  <a:pt x="600075" y="466725"/>
                </a:cubicBezTo>
                <a:cubicBezTo>
                  <a:pt x="651039" y="481286"/>
                  <a:pt x="477645" y="577540"/>
                  <a:pt x="457200" y="590550"/>
                </a:cubicBezTo>
                <a:cubicBezTo>
                  <a:pt x="437884" y="602842"/>
                  <a:pt x="377466" y="632414"/>
                  <a:pt x="400050" y="628650"/>
                </a:cubicBezTo>
                <a:cubicBezTo>
                  <a:pt x="457200" y="619125"/>
                  <a:pt x="513936" y="606654"/>
                  <a:pt x="571500" y="600075"/>
                </a:cubicBezTo>
                <a:cubicBezTo>
                  <a:pt x="632625" y="593089"/>
                  <a:pt x="944009" y="582127"/>
                  <a:pt x="971550" y="581025"/>
                </a:cubicBezTo>
                <a:cubicBezTo>
                  <a:pt x="993775" y="593725"/>
                  <a:pt x="1034605" y="593785"/>
                  <a:pt x="1038225" y="619125"/>
                </a:cubicBezTo>
                <a:cubicBezTo>
                  <a:pt x="1041237" y="640209"/>
                  <a:pt x="999338" y="636742"/>
                  <a:pt x="981075" y="647700"/>
                </a:cubicBezTo>
                <a:cubicBezTo>
                  <a:pt x="951626" y="665369"/>
                  <a:pt x="922824" y="684244"/>
                  <a:pt x="895350" y="704850"/>
                </a:cubicBezTo>
                <a:cubicBezTo>
                  <a:pt x="882650" y="714375"/>
                  <a:pt x="868475" y="722200"/>
                  <a:pt x="857250" y="733425"/>
                </a:cubicBezTo>
                <a:cubicBezTo>
                  <a:pt x="846025" y="744650"/>
                  <a:pt x="842195" y="763205"/>
                  <a:pt x="828675" y="771525"/>
                </a:cubicBezTo>
                <a:cubicBezTo>
                  <a:pt x="799552" y="789447"/>
                  <a:pt x="764609" y="795592"/>
                  <a:pt x="733425" y="809625"/>
                </a:cubicBezTo>
                <a:cubicBezTo>
                  <a:pt x="701054" y="824192"/>
                  <a:pt x="669925" y="841375"/>
                  <a:pt x="638175" y="857250"/>
                </a:cubicBezTo>
                <a:cubicBezTo>
                  <a:pt x="625475" y="863600"/>
                  <a:pt x="610115" y="866260"/>
                  <a:pt x="600075" y="876300"/>
                </a:cubicBezTo>
                <a:lnTo>
                  <a:pt x="561975" y="914400"/>
                </a:lnTo>
                <a:cubicBezTo>
                  <a:pt x="543786" y="968966"/>
                  <a:pt x="535326" y="977302"/>
                  <a:pt x="581025" y="1057275"/>
                </a:cubicBezTo>
                <a:cubicBezTo>
                  <a:pt x="589508" y="1072120"/>
                  <a:pt x="613357" y="1068679"/>
                  <a:pt x="628650" y="1076325"/>
                </a:cubicBezTo>
                <a:cubicBezTo>
                  <a:pt x="645209" y="1084604"/>
                  <a:pt x="661819" y="1093335"/>
                  <a:pt x="676275" y="1104900"/>
                </a:cubicBezTo>
                <a:cubicBezTo>
                  <a:pt x="678754" y="1106883"/>
                  <a:pt x="676275" y="1111250"/>
                  <a:pt x="676275" y="11144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8039100" y="1466850"/>
            <a:ext cx="1000125" cy="1057275"/>
          </a:xfrm>
          <a:custGeom>
            <a:avLst/>
            <a:gdLst>
              <a:gd name="connsiteX0" fmla="*/ 476250 w 1000125"/>
              <a:gd name="connsiteY0" fmla="*/ 0 h 1057275"/>
              <a:gd name="connsiteX1" fmla="*/ 352425 w 1000125"/>
              <a:gd name="connsiteY1" fmla="*/ 123825 h 1057275"/>
              <a:gd name="connsiteX2" fmla="*/ 276225 w 1000125"/>
              <a:gd name="connsiteY2" fmla="*/ 200025 h 1057275"/>
              <a:gd name="connsiteX3" fmla="*/ 114300 w 1000125"/>
              <a:gd name="connsiteY3" fmla="*/ 381000 h 1057275"/>
              <a:gd name="connsiteX4" fmla="*/ 57150 w 1000125"/>
              <a:gd name="connsiteY4" fmla="*/ 438150 h 1057275"/>
              <a:gd name="connsiteX5" fmla="*/ 0 w 1000125"/>
              <a:gd name="connsiteY5" fmla="*/ 514350 h 1057275"/>
              <a:gd name="connsiteX6" fmla="*/ 47625 w 1000125"/>
              <a:gd name="connsiteY6" fmla="*/ 542925 h 1057275"/>
              <a:gd name="connsiteX7" fmla="*/ 438150 w 1000125"/>
              <a:gd name="connsiteY7" fmla="*/ 600075 h 1057275"/>
              <a:gd name="connsiteX8" fmla="*/ 676275 w 1000125"/>
              <a:gd name="connsiteY8" fmla="*/ 619125 h 1057275"/>
              <a:gd name="connsiteX9" fmla="*/ 1000125 w 1000125"/>
              <a:gd name="connsiteY9" fmla="*/ 647700 h 1057275"/>
              <a:gd name="connsiteX10" fmla="*/ 990600 w 1000125"/>
              <a:gd name="connsiteY10" fmla="*/ 752475 h 1057275"/>
              <a:gd name="connsiteX11" fmla="*/ 866775 w 1000125"/>
              <a:gd name="connsiteY11" fmla="*/ 895350 h 1057275"/>
              <a:gd name="connsiteX12" fmla="*/ 800100 w 1000125"/>
              <a:gd name="connsiteY12" fmla="*/ 962025 h 1057275"/>
              <a:gd name="connsiteX13" fmla="*/ 809625 w 1000125"/>
              <a:gd name="connsiteY13" fmla="*/ 1019175 h 1057275"/>
              <a:gd name="connsiteX14" fmla="*/ 819150 w 1000125"/>
              <a:gd name="connsiteY14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125" h="1057275">
                <a:moveTo>
                  <a:pt x="476250" y="0"/>
                </a:moveTo>
                <a:cubicBezTo>
                  <a:pt x="387413" y="71069"/>
                  <a:pt x="463490" y="5818"/>
                  <a:pt x="352425" y="123825"/>
                </a:cubicBezTo>
                <a:cubicBezTo>
                  <a:pt x="327806" y="149983"/>
                  <a:pt x="300630" y="173668"/>
                  <a:pt x="276225" y="200025"/>
                </a:cubicBezTo>
                <a:cubicBezTo>
                  <a:pt x="221229" y="259421"/>
                  <a:pt x="171538" y="323762"/>
                  <a:pt x="114300" y="381000"/>
                </a:cubicBezTo>
                <a:cubicBezTo>
                  <a:pt x="95250" y="400050"/>
                  <a:pt x="75272" y="418215"/>
                  <a:pt x="57150" y="438150"/>
                </a:cubicBezTo>
                <a:cubicBezTo>
                  <a:pt x="28868" y="469260"/>
                  <a:pt x="20772" y="483192"/>
                  <a:pt x="0" y="514350"/>
                </a:cubicBezTo>
                <a:cubicBezTo>
                  <a:pt x="15875" y="523875"/>
                  <a:pt x="29893" y="537605"/>
                  <a:pt x="47625" y="542925"/>
                </a:cubicBezTo>
                <a:cubicBezTo>
                  <a:pt x="146040" y="572450"/>
                  <a:pt x="357735" y="592191"/>
                  <a:pt x="438150" y="600075"/>
                </a:cubicBezTo>
                <a:cubicBezTo>
                  <a:pt x="517399" y="607844"/>
                  <a:pt x="596931" y="612401"/>
                  <a:pt x="676275" y="619125"/>
                </a:cubicBezTo>
                <a:lnTo>
                  <a:pt x="1000125" y="647700"/>
                </a:lnTo>
                <a:cubicBezTo>
                  <a:pt x="996950" y="682625"/>
                  <a:pt x="1002185" y="719375"/>
                  <a:pt x="990600" y="752475"/>
                </a:cubicBezTo>
                <a:cubicBezTo>
                  <a:pt x="962471" y="832843"/>
                  <a:pt x="920949" y="841176"/>
                  <a:pt x="866775" y="895350"/>
                </a:cubicBezTo>
                <a:cubicBezTo>
                  <a:pt x="787585" y="974540"/>
                  <a:pt x="864701" y="918958"/>
                  <a:pt x="800100" y="962025"/>
                </a:cubicBezTo>
                <a:cubicBezTo>
                  <a:pt x="783581" y="1011582"/>
                  <a:pt x="788852" y="970706"/>
                  <a:pt x="809625" y="1019175"/>
                </a:cubicBezTo>
                <a:cubicBezTo>
                  <a:pt x="814782" y="1031207"/>
                  <a:pt x="819150" y="1057275"/>
                  <a:pt x="819150" y="10572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900" y="3285831"/>
            <a:ext cx="4350242" cy="261014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500" y="3352506"/>
            <a:ext cx="4350242" cy="261014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162175" y="1162050"/>
            <a:ext cx="25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ATOMICLOCI(DEA(</a:t>
            </a:r>
            <a:r>
              <a:rPr lang="en-US" strike="sngStrike" dirty="0" smtClean="0"/>
              <a:t>crack)(</a:t>
            </a:r>
            <a:endParaRPr lang="en-US" strike="sngStrike" dirty="0"/>
          </a:p>
        </p:txBody>
      </p:sp>
      <p:sp>
        <p:nvSpPr>
          <p:cNvPr id="49" name="Cube 48"/>
          <p:cNvSpPr/>
          <p:nvPr/>
        </p:nvSpPr>
        <p:spPr>
          <a:xfrm>
            <a:off x="222496" y="1268771"/>
            <a:ext cx="1685925" cy="2360317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22496" y="908566"/>
            <a:ext cx="414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ghoceho</a:t>
            </a:r>
            <a:r>
              <a:rPr lang="en-US" dirty="0" smtClean="0"/>
              <a:t>(</a:t>
            </a:r>
            <a:r>
              <a:rPr lang="en-US" strike="sngStrike" dirty="0" err="1" smtClean="0"/>
              <a:t>redhouse,michelback</a:t>
            </a:r>
            <a:r>
              <a:rPr lang="en-US" dirty="0" smtClean="0"/>
              <a:t>(DEA(</a:t>
            </a:r>
            <a:r>
              <a:rPr lang="en-US" strike="sngStrike" dirty="0" smtClean="0"/>
              <a:t>crack)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7410450" y="1162050"/>
            <a:ext cx="251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Daaimler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Alle</a:t>
            </a:r>
            <a:r>
              <a:rPr lang="en-US" dirty="0" err="1" smtClean="0"/>
              <a:t>.DEA</a:t>
            </a:r>
            <a:r>
              <a:rPr lang="en-US" dirty="0" smtClean="0"/>
              <a:t>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648229" y="2125763"/>
            <a:ext cx="2928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Famly</a:t>
            </a:r>
            <a:r>
              <a:rPr lang="en-US" dirty="0" smtClean="0"/>
              <a:t> Room Crack in the wall</a:t>
            </a:r>
          </a:p>
          <a:p>
            <a:r>
              <a:rPr lang="en-US" dirty="0" smtClean="0"/>
              <a:t>(prior)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210675" y="18342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Famly</a:t>
            </a:r>
            <a:r>
              <a:rPr lang="en-US" dirty="0" smtClean="0"/>
              <a:t> Room Crack in the wall</a:t>
            </a:r>
          </a:p>
          <a:p>
            <a:r>
              <a:rPr lang="en-US" dirty="0" smtClean="0"/>
              <a:t>(prior)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39331" y="1473938"/>
            <a:ext cx="1819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IPX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36938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2" name="Oval 1"/>
          <p:cNvSpPr/>
          <p:nvPr/>
        </p:nvSpPr>
        <p:spPr>
          <a:xfrm>
            <a:off x="2771775" y="1348437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71775" y="2558112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219450" y="862662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7270155" y="1433319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270155" y="2516519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715999" y="1032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053748" y="4481512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053748" y="5595937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772775" y="4419600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772775" y="5534025"/>
            <a:ext cx="1181100" cy="12096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15550" y="3853497"/>
            <a:ext cx="209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665" y="5714999"/>
            <a:ext cx="884039" cy="5238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724226" y="4863049"/>
            <a:ext cx="272702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strike="sngStrike" dirty="0" smtClean="0">
                <a:solidFill>
                  <a:srgbClr val="202124"/>
                </a:solidFill>
                <a:effectLst/>
                <a:latin typeface="Roboto"/>
              </a:rPr>
              <a:t>… 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It </a:t>
            </a:r>
            <a:r>
              <a:rPr lang="en-US" sz="900" b="1" i="0" strike="sngStrike" dirty="0" err="1" smtClean="0">
                <a:solidFill>
                  <a:srgbClr val="202124"/>
                </a:solidFill>
                <a:effectLst/>
                <a:latin typeface="Roboto"/>
              </a:rPr>
              <a:t>ain't</a:t>
            </a:r>
            <a:r>
              <a:rPr lang="en-US" sz="900" b="1" i="0" strike="sngStrike" dirty="0" smtClean="0">
                <a:solidFill>
                  <a:srgbClr val="202124"/>
                </a:solidFill>
                <a:effectLst/>
                <a:latin typeface="Roboto"/>
              </a:rPr>
              <a:t> no fun, if the homies can't have none</a:t>
            </a:r>
            <a:endParaRPr lang="en-US" sz="900" strike="sngStrike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6391813" y="5533380"/>
            <a:ext cx="1391854" cy="8439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05323" y="4500582"/>
            <a:ext cx="3779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BASE SHOPPIG CAR PASTIC</a:t>
            </a:r>
          </a:p>
          <a:p>
            <a:r>
              <a:rPr lang="en-US" dirty="0" smtClean="0"/>
              <a:t>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3767998" y="4262437"/>
            <a:ext cx="5238750" cy="254317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4325" y="837827"/>
            <a:ext cx="2272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Day 1</a:t>
            </a:r>
            <a:endParaRPr lang="en-US" sz="7200" dirty="0"/>
          </a:p>
        </p:txBody>
      </p:sp>
      <p:sp>
        <p:nvSpPr>
          <p:cNvPr id="10" name="TextBox 9"/>
          <p:cNvSpPr txBox="1"/>
          <p:nvPr/>
        </p:nvSpPr>
        <p:spPr>
          <a:xfrm>
            <a:off x="5400675" y="6534150"/>
            <a:ext cx="12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  Day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15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694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694482"/>
            <a:ext cx="12192000" cy="196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develoment</a:t>
            </a:r>
            <a:endParaRPr lang="en-US" sz="1000" dirty="0"/>
          </a:p>
        </p:txBody>
      </p:sp>
      <p:sp>
        <p:nvSpPr>
          <p:cNvPr id="65" name="Rectangle 64"/>
          <p:cNvSpPr/>
          <p:nvPr/>
        </p:nvSpPr>
        <p:spPr>
          <a:xfrm>
            <a:off x="858797" y="1769599"/>
            <a:ext cx="1112613" cy="9967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O</a:t>
            </a:r>
            <a:endParaRPr lang="en-US" sz="8800" dirty="0"/>
          </a:p>
        </p:txBody>
      </p:sp>
      <p:sp>
        <p:nvSpPr>
          <p:cNvPr id="67" name="Rectangle 66"/>
          <p:cNvSpPr/>
          <p:nvPr/>
        </p:nvSpPr>
        <p:spPr>
          <a:xfrm>
            <a:off x="812966" y="2736797"/>
            <a:ext cx="9573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41.nonPoliceCfg</a:t>
            </a:r>
            <a:endParaRPr lang="en-US" sz="9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751231" y="1538911"/>
            <a:ext cx="13687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9-1-1.AVAILABLITY</a:t>
            </a:r>
            <a:endParaRPr lang="en-US" sz="1200" b="1" dirty="0"/>
          </a:p>
        </p:txBody>
      </p:sp>
      <p:sp>
        <p:nvSpPr>
          <p:cNvPr id="33" name="Rectangle 32"/>
          <p:cNvSpPr/>
          <p:nvPr/>
        </p:nvSpPr>
        <p:spPr>
          <a:xfrm>
            <a:off x="2407321" y="2473992"/>
            <a:ext cx="481856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oscar</a:t>
            </a:r>
            <a:r>
              <a:rPr lang="en-US" strike="sngStrike" dirty="0" smtClean="0"/>
              <a:t> grant police officer </a:t>
            </a:r>
            <a:r>
              <a:rPr lang="en-US" sz="3200" b="1" strike="sngStrike" dirty="0" err="1" smtClean="0"/>
              <a:t>german</a:t>
            </a:r>
            <a:r>
              <a:rPr lang="en-US" strike="sngStrike" dirty="0" smtClean="0"/>
              <a:t> last name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2288698" y="1471552"/>
            <a:ext cx="357540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strike="sngStrike" dirty="0" smtClean="0"/>
              <a:t>FAMILY</a:t>
            </a:r>
            <a:endParaRPr lang="en-US" sz="8800" b="1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407321" y="2989886"/>
            <a:ext cx="89639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ATOMICLOCI(</a:t>
            </a:r>
            <a:r>
              <a:rPr lang="en-US" dirty="0" err="1" smtClean="0"/>
              <a:t>Disnland</a:t>
            </a:r>
            <a:r>
              <a:rPr lang="en-US" dirty="0" smtClean="0"/>
              <a:t>(</a:t>
            </a:r>
            <a:r>
              <a:rPr lang="en-US" dirty="0" err="1" smtClean="0"/>
              <a:t>patied</a:t>
            </a:r>
            <a:r>
              <a:rPr lang="en-US" dirty="0" smtClean="0"/>
              <a:t> ladies,(</a:t>
            </a:r>
            <a:r>
              <a:rPr lang="en-US" dirty="0" err="1" smtClean="0"/>
              <a:t>nonPoliceCfgLogial.nonPocli</a:t>
            </a:r>
            <a:r>
              <a:rPr lang="en-US" sz="2800" b="1" dirty="0" err="1" smtClean="0"/>
              <a:t>Prison</a:t>
            </a:r>
            <a:r>
              <a:rPr lang="en-US" dirty="0" err="1" smtClean="0"/>
              <a:t>.SAINT</a:t>
            </a:r>
            <a:r>
              <a:rPr lang="en-US" dirty="0" smtClean="0"/>
              <a:t> RITA.SISTER)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856" y="3610734"/>
            <a:ext cx="7790650" cy="110818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18" y="4202785"/>
            <a:ext cx="170962" cy="28012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18" y="4355185"/>
            <a:ext cx="170962" cy="28012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618" y="4507585"/>
            <a:ext cx="170962" cy="28012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360" y="4011204"/>
            <a:ext cx="246751" cy="28012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18" y="4659985"/>
            <a:ext cx="170962" cy="28012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9735" y="4024765"/>
            <a:ext cx="170962" cy="28012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66" y="4076285"/>
            <a:ext cx="170962" cy="28012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66" y="4120821"/>
            <a:ext cx="170962" cy="2801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59" y="4052612"/>
            <a:ext cx="170962" cy="28012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19" y="4115332"/>
            <a:ext cx="170962" cy="2801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4598" y="3940805"/>
            <a:ext cx="273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SQ.HOMICIDE.SUNSTROKE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209094" y="4176992"/>
            <a:ext cx="304800" cy="30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972" y="4024766"/>
            <a:ext cx="226237" cy="3706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864" y="4017441"/>
            <a:ext cx="226237" cy="37068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29982" y="5103224"/>
            <a:ext cx="2100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POLCIE:FORT MYERS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8143101" y="4355185"/>
            <a:ext cx="0" cy="684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007107" y="5580986"/>
            <a:ext cx="2184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POLCIE:FORT WORTH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10047919" y="4507586"/>
            <a:ext cx="9525" cy="106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916" y="3991648"/>
            <a:ext cx="226237" cy="37068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6974" y="4100410"/>
            <a:ext cx="226237" cy="37068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90" y="5967655"/>
            <a:ext cx="347662" cy="347662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857375" y="5765652"/>
            <a:ext cx="1187481" cy="7970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209499" y="6319119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https://www.linkedin.com/in/oscar-hernandez-7125a41?original_referer=https%3A%2F%2Fwww.google.com%2F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550" y="6543289"/>
            <a:ext cx="265130" cy="26513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2120004" y="6435032"/>
            <a:ext cx="617883" cy="426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96" y="6594598"/>
            <a:ext cx="311983" cy="162512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3044856" y="6675854"/>
            <a:ext cx="822294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4116980" y="6518012"/>
            <a:ext cx="251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2000" strike="sngStrike" dirty="0" smtClean="0"/>
              <a:t>. For Stars</a:t>
            </a:r>
            <a:endParaRPr lang="en-US" sz="20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5884" y="1094941"/>
            <a:ext cx="3065427" cy="183925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3781425" y="3314700"/>
            <a:ext cx="2015641" cy="1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858797" y="4820028"/>
            <a:ext cx="196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CPVA.nonPoliceInit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2581152" y="4495245"/>
            <a:ext cx="1627942" cy="67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925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2461</Words>
  <Application>Microsoft Office PowerPoint</Application>
  <PresentationFormat>Widescreen</PresentationFormat>
  <Paragraphs>832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Arial</vt:lpstr>
      <vt:lpstr>Calibri</vt:lpstr>
      <vt:lpstr>Calibri Light</vt:lpstr>
      <vt:lpstr>Google Sans</vt:lpstr>
      <vt:lpstr>PT_Sans_Bold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47</cp:revision>
  <dcterms:created xsi:type="dcterms:W3CDTF">2023-06-14T13:10:38Z</dcterms:created>
  <dcterms:modified xsi:type="dcterms:W3CDTF">2023-06-14T19:50:18Z</dcterms:modified>
</cp:coreProperties>
</file>